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3" r:id="rId2"/>
    <p:sldMasterId id="2147483697" r:id="rId3"/>
    <p:sldMasterId id="2147483710" r:id="rId4"/>
    <p:sldMasterId id="2147483723" r:id="rId5"/>
    <p:sldMasterId id="2147483736" r:id="rId6"/>
    <p:sldMasterId id="2147483749" r:id="rId7"/>
    <p:sldMasterId id="2147483762" r:id="rId8"/>
    <p:sldMasterId id="2147483811" r:id="rId9"/>
    <p:sldMasterId id="2147483825" r:id="rId10"/>
    <p:sldMasterId id="2147483838" r:id="rId11"/>
  </p:sldMasterIdLst>
  <p:notesMasterIdLst>
    <p:notesMasterId r:id="rId16"/>
  </p:notesMasterIdLst>
  <p:handoutMasterIdLst>
    <p:handoutMasterId r:id="rId17"/>
  </p:handoutMasterIdLst>
  <p:sldIdLst>
    <p:sldId id="346" r:id="rId12"/>
    <p:sldId id="367" r:id="rId13"/>
    <p:sldId id="357" r:id="rId14"/>
    <p:sldId id="277" r:id="rId15"/>
  </p:sldIdLst>
  <p:sldSz cx="10693400" cy="7561263"/>
  <p:notesSz cx="6858000" cy="9947275"/>
  <p:defaultTextStyle>
    <a:defPPr>
      <a:defRPr lang="ru-RU"/>
    </a:defPPr>
    <a:lvl1pPr algn="l" defTabSz="1041724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0071" indent="-63430" algn="l" defTabSz="1041724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1724" indent="-128442" algn="l" defTabSz="1041724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1796" indent="-191861" algn="l" defTabSz="1041724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3446" indent="-256864" algn="l" defTabSz="1041724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3225" algn="l" defTabSz="913289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39875" algn="l" defTabSz="913289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6522" algn="l" defTabSz="913289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3165" algn="l" defTabSz="913289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A9"/>
    <a:srgbClr val="74AC77"/>
    <a:srgbClr val="504F53"/>
    <a:srgbClr val="8D8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776" y="-414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8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1" y="0"/>
            <a:ext cx="2972548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CDFA647-6110-492C-84AF-446D3E4E1F8F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3"/>
            <a:ext cx="2972548" cy="49784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1" y="9447843"/>
            <a:ext cx="2972548" cy="49784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0A14C3C-5F1F-4237-A169-BF49F58AB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529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8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 defTabSz="10479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1" y="0"/>
            <a:ext cx="2972548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 defTabSz="10479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C8D82B-071D-4353-BB54-9DB24773D5D5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0575" y="746125"/>
            <a:ext cx="52768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1" y="4725514"/>
            <a:ext cx="5487040" cy="4475796"/>
          </a:xfrm>
          <a:prstGeom prst="rect">
            <a:avLst/>
          </a:prstGeom>
        </p:spPr>
        <p:txBody>
          <a:bodyPr vert="horz" lIns="91870" tIns="45935" rIns="91870" bIns="4593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843"/>
            <a:ext cx="2972548" cy="49784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 defTabSz="10479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1" y="9447843"/>
            <a:ext cx="2972548" cy="49784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 defTabSz="10479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24BFE7-F969-4550-BED9-BDA96DE64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219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1724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071" algn="l" defTabSz="1041724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724" algn="l" defTabSz="1041724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1796" algn="l" defTabSz="1041724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3446" algn="l" defTabSz="1041724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4477" algn="l" defTabSz="10417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376" algn="l" defTabSz="10417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268" algn="l" defTabSz="10417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164" algn="l" defTabSz="10417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0575" y="746125"/>
            <a:ext cx="527685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6316" fontAlgn="base">
              <a:spcBef>
                <a:spcPct val="0"/>
              </a:spcBef>
              <a:spcAft>
                <a:spcPct val="0"/>
              </a:spcAft>
              <a:defRPr/>
            </a:pPr>
            <a:fld id="{3DF8C531-8125-47AC-8F39-DE44A719E2A1}" type="slidenum">
              <a:rPr lang="ru-RU" smtClean="0">
                <a:solidFill>
                  <a:srgbClr val="000000"/>
                </a:solidFill>
              </a:rPr>
              <a:pPr defTabSz="1046316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0691812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3708667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0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4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6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7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921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lIns="104180" tIns="52096" rIns="104180" bIns="52096" rtlCol="0">
            <a:normAutofit/>
          </a:bodyPr>
          <a:lstStyle>
            <a:lvl1pPr marL="0" indent="0">
              <a:buNone/>
              <a:defRPr sz="3700"/>
            </a:lvl1pPr>
            <a:lvl2pPr marL="520899" indent="0">
              <a:buNone/>
              <a:defRPr sz="3200"/>
            </a:lvl2pPr>
            <a:lvl3pPr marL="1041794" indent="0">
              <a:buNone/>
              <a:defRPr sz="2700"/>
            </a:lvl3pPr>
            <a:lvl4pPr marL="1562687" indent="0">
              <a:buNone/>
              <a:defRPr sz="2300"/>
            </a:lvl4pPr>
            <a:lvl5pPr marL="2083580" indent="0">
              <a:buNone/>
              <a:defRPr sz="2300"/>
            </a:lvl5pPr>
            <a:lvl6pPr marL="2604477" indent="0">
              <a:buNone/>
              <a:defRPr sz="2300"/>
            </a:lvl6pPr>
            <a:lvl7pPr marL="3125376" indent="0">
              <a:buNone/>
              <a:defRPr sz="2300"/>
            </a:lvl7pPr>
            <a:lvl8pPr marL="3646268" indent="0">
              <a:buNone/>
              <a:defRPr sz="2300"/>
            </a:lvl8pPr>
            <a:lvl9pPr marL="4167164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0899" indent="0">
              <a:buNone/>
              <a:defRPr sz="1400"/>
            </a:lvl2pPr>
            <a:lvl3pPr marL="1041794" indent="0">
              <a:buNone/>
              <a:defRPr sz="1100"/>
            </a:lvl3pPr>
            <a:lvl4pPr marL="1562687" indent="0">
              <a:buNone/>
              <a:defRPr sz="1000"/>
            </a:lvl4pPr>
            <a:lvl5pPr marL="2083580" indent="0">
              <a:buNone/>
              <a:defRPr sz="1000"/>
            </a:lvl5pPr>
            <a:lvl6pPr marL="2604477" indent="0">
              <a:buNone/>
              <a:defRPr sz="1000"/>
            </a:lvl6pPr>
            <a:lvl7pPr marL="3125376" indent="0">
              <a:buNone/>
              <a:defRPr sz="1000"/>
            </a:lvl7pPr>
            <a:lvl8pPr marL="3646268" indent="0">
              <a:buNone/>
              <a:defRPr sz="1000"/>
            </a:lvl8pPr>
            <a:lvl9pPr marL="416716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AC665-2E3C-4E6B-9DA1-6888900DF356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2595A-74EA-4267-8C21-667E761339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7" y="1771666"/>
            <a:ext cx="8561139" cy="5324475"/>
          </a:xfrm>
        </p:spPr>
        <p:txBody>
          <a:bodyPr/>
          <a:lstStyle>
            <a:lvl1pPr marL="363516" indent="0">
              <a:buFontTx/>
              <a:buNone/>
              <a:defRPr b="1">
                <a:latin typeface="+mj-lt"/>
              </a:defRPr>
            </a:lvl1pPr>
            <a:lvl2pPr marL="363516" indent="0">
              <a:defRPr>
                <a:latin typeface="+mj-lt"/>
              </a:defRPr>
            </a:lvl2pPr>
            <a:lvl3pPr marL="628609" indent="-260333">
              <a:defRPr>
                <a:latin typeface="+mj-lt"/>
              </a:defRPr>
            </a:lvl3pPr>
            <a:lvl4pPr marL="0" indent="360341">
              <a:defRPr>
                <a:latin typeface="+mj-lt"/>
              </a:defRPr>
            </a:lvl4pPr>
            <a:lvl5pPr marL="143500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212" y="552452"/>
            <a:ext cx="8581267" cy="1219199"/>
          </a:xfrm>
        </p:spPr>
        <p:txBody>
          <a:bodyPr/>
          <a:lstStyle>
            <a:lvl1pPr marL="0" marR="0" indent="0" defTabSz="10429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1FC3-E460-4B15-9CB5-0A2C232AB9E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789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7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4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4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9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4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9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E1D0A-1208-4860-BC6E-65E9F5587BA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162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6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74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60574-F6AB-43A4-9E26-34E5E1CEBC6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206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1771650"/>
            <a:ext cx="4297420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96" indent="0">
              <a:buNone/>
              <a:defRPr sz="2300" b="1"/>
            </a:lvl2pPr>
            <a:lvl3pPr marL="1042988" indent="0">
              <a:buNone/>
              <a:defRPr sz="2100" b="1"/>
            </a:lvl3pPr>
            <a:lvl4pPr marL="1564481" indent="0">
              <a:buNone/>
              <a:defRPr sz="1800" b="1"/>
            </a:lvl4pPr>
            <a:lvl5pPr marL="2085974" indent="0">
              <a:buNone/>
              <a:defRPr sz="1800" b="1"/>
            </a:lvl5pPr>
            <a:lvl6pPr marL="2607468" indent="0">
              <a:buNone/>
              <a:defRPr sz="1800" b="1"/>
            </a:lvl6pPr>
            <a:lvl7pPr marL="3128962" indent="0">
              <a:buNone/>
              <a:defRPr sz="1800" b="1"/>
            </a:lvl7pPr>
            <a:lvl8pPr marL="3650454" indent="0">
              <a:buNone/>
              <a:defRPr sz="1800" b="1"/>
            </a:lvl8pPr>
            <a:lvl9pPr marL="4171948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5" y="2397901"/>
            <a:ext cx="4297420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1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96" indent="0">
              <a:buNone/>
              <a:defRPr sz="2300" b="1"/>
            </a:lvl2pPr>
            <a:lvl3pPr marL="1042988" indent="0">
              <a:buNone/>
              <a:defRPr sz="2100" b="1"/>
            </a:lvl3pPr>
            <a:lvl4pPr marL="1564481" indent="0">
              <a:buNone/>
              <a:defRPr sz="1800" b="1"/>
            </a:lvl4pPr>
            <a:lvl5pPr marL="2085974" indent="0">
              <a:buNone/>
              <a:defRPr sz="1800" b="1"/>
            </a:lvl5pPr>
            <a:lvl6pPr marL="2607468" indent="0">
              <a:buNone/>
              <a:defRPr sz="1800" b="1"/>
            </a:lvl6pPr>
            <a:lvl7pPr marL="3128962" indent="0">
              <a:buNone/>
              <a:defRPr sz="1800" b="1"/>
            </a:lvl7pPr>
            <a:lvl8pPr marL="3650454" indent="0">
              <a:buNone/>
              <a:defRPr sz="1800" b="1"/>
            </a:lvl8pPr>
            <a:lvl9pPr marL="4171948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1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D16F9-3A5B-477A-B130-BB8688E780C0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151F1-46A4-4B58-833E-EDB6A595A42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829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6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DD3B-8C4E-4B41-AAFD-E5C10ABEBFCE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FCCA-1C47-4AB3-8B02-1195524428D8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6755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9E22A-0505-4DDD-A4F4-AF0F11A38675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9137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B279A7A8-F276-4ADE-9435-E1CED7D5581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789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6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0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6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96" indent="0">
              <a:buNone/>
              <a:defRPr sz="1400"/>
            </a:lvl2pPr>
            <a:lvl3pPr marL="1042988" indent="0">
              <a:buNone/>
              <a:defRPr sz="1100"/>
            </a:lvl3pPr>
            <a:lvl4pPr marL="1564481" indent="0">
              <a:buNone/>
              <a:defRPr sz="1000"/>
            </a:lvl4pPr>
            <a:lvl5pPr marL="2085974" indent="0">
              <a:buNone/>
              <a:defRPr sz="1000"/>
            </a:lvl5pPr>
            <a:lvl6pPr marL="2607468" indent="0">
              <a:buNone/>
              <a:defRPr sz="1000"/>
            </a:lvl6pPr>
            <a:lvl7pPr marL="3128962" indent="0">
              <a:buNone/>
              <a:defRPr sz="1000"/>
            </a:lvl7pPr>
            <a:lvl8pPr marL="3650454" indent="0">
              <a:buNone/>
              <a:defRPr sz="1000"/>
            </a:lvl8pPr>
            <a:lvl9pPr marL="417194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03457-85AC-4E18-8FA9-34E84FE50B60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65C26-7942-4D05-91E2-4E4CE7D31D9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698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99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lIns="104297" tIns="52153" rIns="104297" bIns="52153" rtlCol="0">
            <a:normAutofit/>
          </a:bodyPr>
          <a:lstStyle>
            <a:lvl1pPr marL="0" indent="0">
              <a:buNone/>
              <a:defRPr sz="3700"/>
            </a:lvl1pPr>
            <a:lvl2pPr marL="521496" indent="0">
              <a:buNone/>
              <a:defRPr sz="3200"/>
            </a:lvl2pPr>
            <a:lvl3pPr marL="1042988" indent="0">
              <a:buNone/>
              <a:defRPr sz="2700"/>
            </a:lvl3pPr>
            <a:lvl4pPr marL="1564481" indent="0">
              <a:buNone/>
              <a:defRPr sz="2300"/>
            </a:lvl4pPr>
            <a:lvl5pPr marL="2085974" indent="0">
              <a:buNone/>
              <a:defRPr sz="2300"/>
            </a:lvl5pPr>
            <a:lvl6pPr marL="2607468" indent="0">
              <a:buNone/>
              <a:defRPr sz="2300"/>
            </a:lvl6pPr>
            <a:lvl7pPr marL="3128962" indent="0">
              <a:buNone/>
              <a:defRPr sz="2300"/>
            </a:lvl7pPr>
            <a:lvl8pPr marL="3650454" indent="0">
              <a:buNone/>
              <a:defRPr sz="2300"/>
            </a:lvl8pPr>
            <a:lvl9pPr marL="4171948" indent="0">
              <a:buNone/>
              <a:defRPr sz="23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96" indent="0">
              <a:buNone/>
              <a:defRPr sz="1400"/>
            </a:lvl2pPr>
            <a:lvl3pPr marL="1042988" indent="0">
              <a:buNone/>
              <a:defRPr sz="1100"/>
            </a:lvl3pPr>
            <a:lvl4pPr marL="1564481" indent="0">
              <a:buNone/>
              <a:defRPr sz="1000"/>
            </a:lvl4pPr>
            <a:lvl5pPr marL="2085974" indent="0">
              <a:buNone/>
              <a:defRPr sz="1000"/>
            </a:lvl5pPr>
            <a:lvl6pPr marL="2607468" indent="0">
              <a:buNone/>
              <a:defRPr sz="1000"/>
            </a:lvl6pPr>
            <a:lvl7pPr marL="3128962" indent="0">
              <a:buNone/>
              <a:defRPr sz="1000"/>
            </a:lvl7pPr>
            <a:lvl8pPr marL="3650454" indent="0">
              <a:buNone/>
              <a:defRPr sz="1000"/>
            </a:lvl8pPr>
            <a:lvl9pPr marL="417194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AC665-2E3C-4E6B-9DA1-6888900DF356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2595A-74EA-4267-8C21-667E76133958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026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EEA42-0172-41CC-AA51-5E1A811DC395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57A93-C46A-4AB3-90B8-F180218654E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163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46" y="334306"/>
            <a:ext cx="8263250" cy="7113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E1AB3-BC9F-4184-8505-F8F47A3130F2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08E9-5381-49F5-A43A-14D38F5ABED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7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EEA42-0172-41CC-AA51-5E1A811DC395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57A93-C46A-4AB3-90B8-F180218654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9792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10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4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2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9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7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4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2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9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488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1" y="5454720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753" tIns="66381" rIns="132753" bIns="66381" anchor="ctr"/>
          <a:lstStyle/>
          <a:p>
            <a:pPr algn="ctr" defTabSz="132752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1" y="6866621"/>
            <a:ext cx="506822" cy="4760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753" tIns="66381" rIns="132753" bIns="66381" anchor="ctr"/>
          <a:lstStyle/>
          <a:p>
            <a:pPr algn="ctr" defTabSz="132752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13"/>
            <a:ext cx="8424100" cy="1006202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0"/>
            <a:ext cx="9919242" cy="5312908"/>
          </a:xfrm>
        </p:spPr>
        <p:txBody>
          <a:bodyPr lIns="0" tIns="0" rIns="0" bIns="0"/>
          <a:lstStyle>
            <a:lvl1pPr marL="191741" indent="-191741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2098" indent="-200368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835" indent="-191741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4204" indent="-200368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5934" indent="-191741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66" y="6882414"/>
            <a:ext cx="552839" cy="402568"/>
          </a:xfrm>
        </p:spPr>
        <p:txBody>
          <a:bodyPr lIns="0" rIns="0"/>
          <a:lstStyle>
            <a:lvl1pPr algn="ctr">
              <a:defRPr sz="36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10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753" tIns="66381" rIns="132753" bIns="66381" anchor="ctr"/>
          <a:lstStyle/>
          <a:p>
            <a:pPr algn="ctr" defTabSz="132752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683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4" y="4858827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4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4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493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24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98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73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48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22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97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955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9" y="1764307"/>
            <a:ext cx="4722919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20" y="1764307"/>
            <a:ext cx="4722919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582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5"/>
            <a:ext cx="4724776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468" indent="0">
              <a:buNone/>
              <a:defRPr sz="2200" b="1"/>
            </a:lvl2pPr>
            <a:lvl3pPr marL="994934" indent="0">
              <a:buNone/>
              <a:defRPr sz="2000" b="1"/>
            </a:lvl3pPr>
            <a:lvl4pPr marL="1492402" indent="0">
              <a:buNone/>
              <a:defRPr sz="1700" b="1"/>
            </a:lvl4pPr>
            <a:lvl5pPr marL="1989870" indent="0">
              <a:buNone/>
              <a:defRPr sz="1700" b="1"/>
            </a:lvl5pPr>
            <a:lvl6pPr marL="2487336" indent="0">
              <a:buNone/>
              <a:defRPr sz="1700" b="1"/>
            </a:lvl6pPr>
            <a:lvl7pPr marL="2984802" indent="0">
              <a:buNone/>
              <a:defRPr sz="1700" b="1"/>
            </a:lvl7pPr>
            <a:lvl8pPr marL="3482273" indent="0">
              <a:buNone/>
              <a:defRPr sz="1700" b="1"/>
            </a:lvl8pPr>
            <a:lvl9pPr marL="3979737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4"/>
            <a:ext cx="4724776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468" indent="0">
              <a:buNone/>
              <a:defRPr sz="2200" b="1"/>
            </a:lvl2pPr>
            <a:lvl3pPr marL="994934" indent="0">
              <a:buNone/>
              <a:defRPr sz="2000" b="1"/>
            </a:lvl3pPr>
            <a:lvl4pPr marL="1492402" indent="0">
              <a:buNone/>
              <a:defRPr sz="1700" b="1"/>
            </a:lvl4pPr>
            <a:lvl5pPr marL="1989870" indent="0">
              <a:buNone/>
              <a:defRPr sz="1700" b="1"/>
            </a:lvl5pPr>
            <a:lvl6pPr marL="2487336" indent="0">
              <a:buNone/>
              <a:defRPr sz="1700" b="1"/>
            </a:lvl6pPr>
            <a:lvl7pPr marL="2984802" indent="0">
              <a:buNone/>
              <a:defRPr sz="1700" b="1"/>
            </a:lvl7pPr>
            <a:lvl8pPr marL="3482273" indent="0">
              <a:buNone/>
              <a:defRPr sz="1700" b="1"/>
            </a:lvl8pPr>
            <a:lvl9pPr marL="3979737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04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956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13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281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7" y="301059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7" y="1582271"/>
            <a:ext cx="3518055" cy="5172115"/>
          </a:xfrm>
        </p:spPr>
        <p:txBody>
          <a:bodyPr/>
          <a:lstStyle>
            <a:lvl1pPr marL="0" indent="0">
              <a:buNone/>
              <a:defRPr sz="1500"/>
            </a:lvl1pPr>
            <a:lvl2pPr marL="497468" indent="0">
              <a:buNone/>
              <a:defRPr sz="1300"/>
            </a:lvl2pPr>
            <a:lvl3pPr marL="994934" indent="0">
              <a:buNone/>
              <a:defRPr sz="1100"/>
            </a:lvl3pPr>
            <a:lvl4pPr marL="1492402" indent="0">
              <a:buNone/>
              <a:defRPr sz="1000"/>
            </a:lvl4pPr>
            <a:lvl5pPr marL="1989870" indent="0">
              <a:buNone/>
              <a:defRPr sz="1000"/>
            </a:lvl5pPr>
            <a:lvl6pPr marL="2487336" indent="0">
              <a:buNone/>
              <a:defRPr sz="1000"/>
            </a:lvl6pPr>
            <a:lvl7pPr marL="2984802" indent="0">
              <a:buNone/>
              <a:defRPr sz="1000"/>
            </a:lvl7pPr>
            <a:lvl8pPr marL="3482273" indent="0">
              <a:buNone/>
              <a:defRPr sz="1000"/>
            </a:lvl8pPr>
            <a:lvl9pPr marL="397973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8361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6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497468" indent="0">
              <a:buNone/>
              <a:defRPr sz="3000"/>
            </a:lvl2pPr>
            <a:lvl3pPr marL="994934" indent="0">
              <a:buNone/>
              <a:defRPr sz="2600"/>
            </a:lvl3pPr>
            <a:lvl4pPr marL="1492402" indent="0">
              <a:buNone/>
              <a:defRPr sz="2200"/>
            </a:lvl4pPr>
            <a:lvl5pPr marL="1989870" indent="0">
              <a:buNone/>
              <a:defRPr sz="2200"/>
            </a:lvl5pPr>
            <a:lvl6pPr marL="2487336" indent="0">
              <a:buNone/>
              <a:defRPr sz="2200"/>
            </a:lvl6pPr>
            <a:lvl7pPr marL="2984802" indent="0">
              <a:buNone/>
              <a:defRPr sz="2200"/>
            </a:lvl7pPr>
            <a:lvl8pPr marL="3482273" indent="0">
              <a:buNone/>
              <a:defRPr sz="2200"/>
            </a:lvl8pPr>
            <a:lvl9pPr marL="3979737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1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7468" indent="0">
              <a:buNone/>
              <a:defRPr sz="1300"/>
            </a:lvl2pPr>
            <a:lvl3pPr marL="994934" indent="0">
              <a:buNone/>
              <a:defRPr sz="1100"/>
            </a:lvl3pPr>
            <a:lvl4pPr marL="1492402" indent="0">
              <a:buNone/>
              <a:defRPr sz="1000"/>
            </a:lvl4pPr>
            <a:lvl5pPr marL="1989870" indent="0">
              <a:buNone/>
              <a:defRPr sz="1000"/>
            </a:lvl5pPr>
            <a:lvl6pPr marL="2487336" indent="0">
              <a:buNone/>
              <a:defRPr sz="1000"/>
            </a:lvl6pPr>
            <a:lvl7pPr marL="2984802" indent="0">
              <a:buNone/>
              <a:defRPr sz="1000"/>
            </a:lvl7pPr>
            <a:lvl8pPr marL="3482273" indent="0">
              <a:buNone/>
              <a:defRPr sz="1000"/>
            </a:lvl8pPr>
            <a:lvl9pPr marL="397973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94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46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E1AB3-BC9F-4184-8505-F8F47A3130F2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08E9-5381-49F5-A43A-14D38F5ABE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921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4" y="302818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8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660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71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23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4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70"/>
            <a:ext cx="4884143" cy="1270274"/>
          </a:xfrm>
          <a:prstGeom prst="rect">
            <a:avLst/>
          </a:prstGeom>
        </p:spPr>
        <p:txBody>
          <a:bodyPr vert="horz" wrap="square" lIns="151463" tIns="75725" rIns="151463" bIns="75725" rtlCol="0" anchor="ctr">
            <a:noAutofit/>
          </a:bodyPr>
          <a:lstStyle/>
          <a:p>
            <a:pPr algn="ctr" defTabSz="1514566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379504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02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4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2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7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4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9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324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1" y="5454711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761" tIns="66381" rIns="132761" bIns="66381" anchor="ctr"/>
          <a:lstStyle/>
          <a:p>
            <a:pPr algn="ctr" defTabSz="1327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1" y="6866612"/>
            <a:ext cx="506822" cy="4760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761" tIns="66381" rIns="132761" bIns="66381" anchor="ctr"/>
          <a:lstStyle/>
          <a:p>
            <a:pPr algn="ctr" defTabSz="1327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12"/>
            <a:ext cx="8424100" cy="1006202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0"/>
            <a:ext cx="9919242" cy="5312908"/>
          </a:xfrm>
        </p:spPr>
        <p:txBody>
          <a:bodyPr lIns="0" tIns="0" rIns="0" bIns="0"/>
          <a:lstStyle>
            <a:lvl1pPr marL="191741" indent="-191741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2113" indent="-200376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854" indent="-191741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4231" indent="-200376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5969" indent="-191741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66" y="6882414"/>
            <a:ext cx="552839" cy="402568"/>
          </a:xfrm>
        </p:spPr>
        <p:txBody>
          <a:bodyPr lIns="0" rIns="0"/>
          <a:lstStyle>
            <a:lvl1pPr algn="ctr">
              <a:defRPr sz="35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2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761" tIns="66381" rIns="132761" bIns="66381" anchor="ctr"/>
          <a:lstStyle/>
          <a:p>
            <a:pPr algn="ctr" defTabSz="1327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0805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6" y="4858819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6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4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49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24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99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74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4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23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98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0719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9"/>
            <a:ext cx="4722919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9"/>
            <a:ext cx="4722919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3653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5"/>
            <a:ext cx="4724776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486" indent="0">
              <a:buNone/>
              <a:defRPr sz="2200" b="1"/>
            </a:lvl2pPr>
            <a:lvl3pPr marL="994969" indent="0">
              <a:buNone/>
              <a:defRPr sz="2000" b="1"/>
            </a:lvl3pPr>
            <a:lvl4pPr marL="1492454" indent="0">
              <a:buNone/>
              <a:defRPr sz="1700" b="1"/>
            </a:lvl4pPr>
            <a:lvl5pPr marL="1989940" indent="0">
              <a:buNone/>
              <a:defRPr sz="1700" b="1"/>
            </a:lvl5pPr>
            <a:lvl6pPr marL="2487423" indent="0">
              <a:buNone/>
              <a:defRPr sz="1700" b="1"/>
            </a:lvl6pPr>
            <a:lvl7pPr marL="2984908" indent="0">
              <a:buNone/>
              <a:defRPr sz="1700" b="1"/>
            </a:lvl7pPr>
            <a:lvl8pPr marL="3482396" indent="0">
              <a:buNone/>
              <a:defRPr sz="1700" b="1"/>
            </a:lvl8pPr>
            <a:lvl9pPr marL="397987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0"/>
            <a:ext cx="4724776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486" indent="0">
              <a:buNone/>
              <a:defRPr sz="2200" b="1"/>
            </a:lvl2pPr>
            <a:lvl3pPr marL="994969" indent="0">
              <a:buNone/>
              <a:defRPr sz="2000" b="1"/>
            </a:lvl3pPr>
            <a:lvl4pPr marL="1492454" indent="0">
              <a:buNone/>
              <a:defRPr sz="1700" b="1"/>
            </a:lvl4pPr>
            <a:lvl5pPr marL="1989940" indent="0">
              <a:buNone/>
              <a:defRPr sz="1700" b="1"/>
            </a:lvl5pPr>
            <a:lvl6pPr marL="2487423" indent="0">
              <a:buNone/>
              <a:defRPr sz="1700" b="1"/>
            </a:lvl6pPr>
            <a:lvl7pPr marL="2984908" indent="0">
              <a:buNone/>
              <a:defRPr sz="1700" b="1"/>
            </a:lvl7pPr>
            <a:lvl8pPr marL="3482396" indent="0">
              <a:buNone/>
              <a:defRPr sz="1700" b="1"/>
            </a:lvl8pPr>
            <a:lvl9pPr marL="397987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00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9195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7761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77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6" y="1237457"/>
            <a:ext cx="9089390" cy="2632440"/>
          </a:xfrm>
        </p:spPr>
        <p:txBody>
          <a:bodyPr anchor="b"/>
          <a:lstStyle>
            <a:lvl1pPr algn="ctr">
              <a:defRPr sz="6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6" y="3971414"/>
            <a:ext cx="8020050" cy="1825554"/>
          </a:xfrm>
        </p:spPr>
        <p:txBody>
          <a:bodyPr/>
          <a:lstStyle>
            <a:lvl1pPr marL="0" indent="0" algn="ctr">
              <a:buNone/>
              <a:defRPr sz="2600"/>
            </a:lvl1pPr>
            <a:lvl2pPr marL="497333" indent="0" algn="ctr">
              <a:buNone/>
              <a:defRPr sz="2200"/>
            </a:lvl2pPr>
            <a:lvl3pPr marL="994665" indent="0" algn="ctr">
              <a:buNone/>
              <a:defRPr sz="2100"/>
            </a:lvl3pPr>
            <a:lvl4pPr marL="1491998" indent="0" algn="ctr">
              <a:buNone/>
              <a:defRPr sz="1700"/>
            </a:lvl4pPr>
            <a:lvl5pPr marL="1989331" indent="0" algn="ctr">
              <a:buNone/>
              <a:defRPr sz="1700"/>
            </a:lvl5pPr>
            <a:lvl6pPr marL="2486665" indent="0" algn="ctr">
              <a:buNone/>
              <a:defRPr sz="1700"/>
            </a:lvl6pPr>
            <a:lvl7pPr marL="2983994" indent="0" algn="ctr">
              <a:buNone/>
              <a:defRPr sz="1700"/>
            </a:lvl7pPr>
            <a:lvl8pPr marL="3481323" indent="0" algn="ctr">
              <a:buNone/>
              <a:defRPr sz="1700"/>
            </a:lvl8pPr>
            <a:lvl9pPr marL="3978665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143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9" y="301051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9" y="1582268"/>
            <a:ext cx="3518055" cy="5172115"/>
          </a:xfrm>
        </p:spPr>
        <p:txBody>
          <a:bodyPr/>
          <a:lstStyle>
            <a:lvl1pPr marL="0" indent="0">
              <a:buNone/>
              <a:defRPr sz="1500"/>
            </a:lvl1pPr>
            <a:lvl2pPr marL="497486" indent="0">
              <a:buNone/>
              <a:defRPr sz="1300"/>
            </a:lvl2pPr>
            <a:lvl3pPr marL="994969" indent="0">
              <a:buNone/>
              <a:defRPr sz="1100"/>
            </a:lvl3pPr>
            <a:lvl4pPr marL="1492454" indent="0">
              <a:buNone/>
              <a:defRPr sz="1000"/>
            </a:lvl4pPr>
            <a:lvl5pPr marL="1989940" indent="0">
              <a:buNone/>
              <a:defRPr sz="1000"/>
            </a:lvl5pPr>
            <a:lvl6pPr marL="2487423" indent="0">
              <a:buNone/>
              <a:defRPr sz="1000"/>
            </a:lvl6pPr>
            <a:lvl7pPr marL="2984908" indent="0">
              <a:buNone/>
              <a:defRPr sz="1000"/>
            </a:lvl7pPr>
            <a:lvl8pPr marL="3482396" indent="0">
              <a:buNone/>
              <a:defRPr sz="1000"/>
            </a:lvl8pPr>
            <a:lvl9pPr marL="397987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0705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6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486" indent="0">
              <a:buNone/>
              <a:defRPr sz="3000"/>
            </a:lvl2pPr>
            <a:lvl3pPr marL="994969" indent="0">
              <a:buNone/>
              <a:defRPr sz="2600"/>
            </a:lvl3pPr>
            <a:lvl4pPr marL="1492454" indent="0">
              <a:buNone/>
              <a:defRPr sz="2200"/>
            </a:lvl4pPr>
            <a:lvl5pPr marL="1989940" indent="0">
              <a:buNone/>
              <a:defRPr sz="2200"/>
            </a:lvl5pPr>
            <a:lvl6pPr marL="2487423" indent="0">
              <a:buNone/>
              <a:defRPr sz="2200"/>
            </a:lvl6pPr>
            <a:lvl7pPr marL="2984908" indent="0">
              <a:buNone/>
              <a:defRPr sz="2200"/>
            </a:lvl7pPr>
            <a:lvl8pPr marL="3482396" indent="0">
              <a:buNone/>
              <a:defRPr sz="2200"/>
            </a:lvl8pPr>
            <a:lvl9pPr marL="3979878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1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7486" indent="0">
              <a:buNone/>
              <a:defRPr sz="1300"/>
            </a:lvl2pPr>
            <a:lvl3pPr marL="994969" indent="0">
              <a:buNone/>
              <a:defRPr sz="1100"/>
            </a:lvl3pPr>
            <a:lvl4pPr marL="1492454" indent="0">
              <a:buNone/>
              <a:defRPr sz="1000"/>
            </a:lvl4pPr>
            <a:lvl5pPr marL="1989940" indent="0">
              <a:buNone/>
              <a:defRPr sz="1000"/>
            </a:lvl5pPr>
            <a:lvl6pPr marL="2487423" indent="0">
              <a:buNone/>
              <a:defRPr sz="1000"/>
            </a:lvl6pPr>
            <a:lvl7pPr marL="2984908" indent="0">
              <a:buNone/>
              <a:defRPr sz="1000"/>
            </a:lvl7pPr>
            <a:lvl8pPr marL="3482396" indent="0">
              <a:buNone/>
              <a:defRPr sz="1000"/>
            </a:lvl8pPr>
            <a:lvl9pPr marL="397987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4501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409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4" y="302810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0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0077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62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19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4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70"/>
            <a:ext cx="4884143" cy="1270274"/>
          </a:xfrm>
          <a:prstGeom prst="rect">
            <a:avLst/>
          </a:prstGeom>
        </p:spPr>
        <p:txBody>
          <a:bodyPr vert="horz" wrap="square" lIns="151466" tIns="75732" rIns="151466" bIns="75732" rtlCol="0" anchor="ctr">
            <a:noAutofit/>
          </a:bodyPr>
          <a:lstStyle/>
          <a:p>
            <a:pPr algn="ctr" defTabSz="1514619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2298448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15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2" y="1885068"/>
            <a:ext cx="9223058" cy="3145274"/>
          </a:xfrm>
        </p:spPr>
        <p:txBody>
          <a:bodyPr anchor="b"/>
          <a:lstStyle>
            <a:lvl1pPr>
              <a:defRPr sz="6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2" y="5060098"/>
            <a:ext cx="9223058" cy="1654026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973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9946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4919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8933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86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8399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8132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78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39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3" y="2012842"/>
            <a:ext cx="4544696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4" y="2012842"/>
            <a:ext cx="4544696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640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5" y="402569"/>
            <a:ext cx="9223058" cy="14614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1" y="1853571"/>
            <a:ext cx="4523809" cy="90840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333" indent="0">
              <a:buNone/>
              <a:defRPr sz="2200" b="1"/>
            </a:lvl2pPr>
            <a:lvl3pPr marL="994665" indent="0">
              <a:buNone/>
              <a:defRPr sz="2100" b="1"/>
            </a:lvl3pPr>
            <a:lvl4pPr marL="1491998" indent="0">
              <a:buNone/>
              <a:defRPr sz="1700" b="1"/>
            </a:lvl4pPr>
            <a:lvl5pPr marL="1989331" indent="0">
              <a:buNone/>
              <a:defRPr sz="1700" b="1"/>
            </a:lvl5pPr>
            <a:lvl6pPr marL="2486665" indent="0">
              <a:buNone/>
              <a:defRPr sz="1700" b="1"/>
            </a:lvl6pPr>
            <a:lvl7pPr marL="2983994" indent="0">
              <a:buNone/>
              <a:defRPr sz="1700" b="1"/>
            </a:lvl7pPr>
            <a:lvl8pPr marL="3481323" indent="0">
              <a:buNone/>
              <a:defRPr sz="1700" b="1"/>
            </a:lvl8pPr>
            <a:lvl9pPr marL="397866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1" y="2761968"/>
            <a:ext cx="4523809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7" y="1853571"/>
            <a:ext cx="4546087" cy="90840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333" indent="0">
              <a:buNone/>
              <a:defRPr sz="2200" b="1"/>
            </a:lvl2pPr>
            <a:lvl3pPr marL="994665" indent="0">
              <a:buNone/>
              <a:defRPr sz="2100" b="1"/>
            </a:lvl3pPr>
            <a:lvl4pPr marL="1491998" indent="0">
              <a:buNone/>
              <a:defRPr sz="1700" b="1"/>
            </a:lvl4pPr>
            <a:lvl5pPr marL="1989331" indent="0">
              <a:buNone/>
              <a:defRPr sz="1700" b="1"/>
            </a:lvl5pPr>
            <a:lvl6pPr marL="2486665" indent="0">
              <a:buNone/>
              <a:defRPr sz="1700" b="1"/>
            </a:lvl6pPr>
            <a:lvl7pPr marL="2983994" indent="0">
              <a:buNone/>
              <a:defRPr sz="1700" b="1"/>
            </a:lvl7pPr>
            <a:lvl8pPr marL="3481323" indent="0">
              <a:buNone/>
              <a:defRPr sz="1700" b="1"/>
            </a:lvl8pPr>
            <a:lvl9pPr marL="397866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7" y="2761968"/>
            <a:ext cx="4546087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26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6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0" tIns="45671" rIns="91340" bIns="45671"/>
          <a:lstStyle/>
          <a:p>
            <a:pPr defTabSz="104179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4" y="1771694"/>
            <a:ext cx="8561139" cy="5324475"/>
          </a:xfrm>
        </p:spPr>
        <p:txBody>
          <a:bodyPr/>
          <a:lstStyle>
            <a:lvl1pPr marL="363100" indent="0">
              <a:buFontTx/>
              <a:buNone/>
              <a:defRPr b="1">
                <a:latin typeface="+mj-lt"/>
              </a:defRPr>
            </a:lvl1pPr>
            <a:lvl2pPr marL="359931" indent="3175">
              <a:defRPr>
                <a:latin typeface="+mj-lt"/>
              </a:defRPr>
            </a:lvl2pPr>
            <a:lvl3pPr marL="627891" indent="-260038">
              <a:tabLst/>
              <a:defRPr>
                <a:latin typeface="+mj-lt"/>
              </a:defRPr>
            </a:lvl3pPr>
            <a:lvl4pPr marL="0" indent="359931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9"/>
            <a:ext cx="8580438" cy="1219199"/>
          </a:xfrm>
        </p:spPr>
        <p:txBody>
          <a:bodyPr/>
          <a:lstStyle>
            <a:lvl1pPr marL="0" marR="0" indent="0" defTabSz="104179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D4219-446A-426A-A009-3E54DEF228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9" y="504121"/>
            <a:ext cx="3448899" cy="1764295"/>
          </a:xfrm>
        </p:spPr>
        <p:txBody>
          <a:bodyPr anchor="b"/>
          <a:lstStyle>
            <a:lvl1pPr>
              <a:defRPr sz="3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087" y="1088706"/>
            <a:ext cx="5413534" cy="5373398"/>
          </a:xfrm>
        </p:spPr>
        <p:txBody>
          <a:bodyPr/>
          <a:lstStyle>
            <a:lvl1pPr>
              <a:defRPr sz="37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9" y="2268382"/>
            <a:ext cx="3448899" cy="4202453"/>
          </a:xfrm>
        </p:spPr>
        <p:txBody>
          <a:bodyPr/>
          <a:lstStyle>
            <a:lvl1pPr marL="0" indent="0">
              <a:buNone/>
              <a:defRPr sz="1700"/>
            </a:lvl1pPr>
            <a:lvl2pPr marL="497333" indent="0">
              <a:buNone/>
              <a:defRPr sz="1500"/>
            </a:lvl2pPr>
            <a:lvl3pPr marL="994665" indent="0">
              <a:buNone/>
              <a:defRPr sz="1300"/>
            </a:lvl3pPr>
            <a:lvl4pPr marL="1491998" indent="0">
              <a:buNone/>
              <a:defRPr sz="1100"/>
            </a:lvl4pPr>
            <a:lvl5pPr marL="1989331" indent="0">
              <a:buNone/>
              <a:defRPr sz="1100"/>
            </a:lvl5pPr>
            <a:lvl6pPr marL="2486665" indent="0">
              <a:buNone/>
              <a:defRPr sz="1100"/>
            </a:lvl6pPr>
            <a:lvl7pPr marL="2983994" indent="0">
              <a:buNone/>
              <a:defRPr sz="1100"/>
            </a:lvl7pPr>
            <a:lvl8pPr marL="3481323" indent="0">
              <a:buNone/>
              <a:defRPr sz="1100"/>
            </a:lvl8pPr>
            <a:lvl9pPr marL="397866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3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9" y="504121"/>
            <a:ext cx="3448899" cy="1764295"/>
          </a:xfrm>
        </p:spPr>
        <p:txBody>
          <a:bodyPr anchor="b"/>
          <a:lstStyle>
            <a:lvl1pPr>
              <a:defRPr sz="3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6087" y="1088706"/>
            <a:ext cx="5413534" cy="5373398"/>
          </a:xfrm>
        </p:spPr>
        <p:txBody>
          <a:bodyPr anchor="t"/>
          <a:lstStyle>
            <a:lvl1pPr marL="0" indent="0">
              <a:buNone/>
              <a:defRPr sz="3700"/>
            </a:lvl1pPr>
            <a:lvl2pPr marL="497333" indent="0">
              <a:buNone/>
              <a:defRPr sz="3000"/>
            </a:lvl2pPr>
            <a:lvl3pPr marL="994665" indent="0">
              <a:buNone/>
              <a:defRPr sz="2600"/>
            </a:lvl3pPr>
            <a:lvl4pPr marL="1491998" indent="0">
              <a:buNone/>
              <a:defRPr sz="2200"/>
            </a:lvl4pPr>
            <a:lvl5pPr marL="1989331" indent="0">
              <a:buNone/>
              <a:defRPr sz="2200"/>
            </a:lvl5pPr>
            <a:lvl6pPr marL="2486665" indent="0">
              <a:buNone/>
              <a:defRPr sz="2200"/>
            </a:lvl6pPr>
            <a:lvl7pPr marL="2983994" indent="0">
              <a:buNone/>
              <a:defRPr sz="2200"/>
            </a:lvl7pPr>
            <a:lvl8pPr marL="3481323" indent="0">
              <a:buNone/>
              <a:defRPr sz="2200"/>
            </a:lvl8pPr>
            <a:lvl9pPr marL="3978665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9" y="2268382"/>
            <a:ext cx="3448899" cy="4202453"/>
          </a:xfrm>
        </p:spPr>
        <p:txBody>
          <a:bodyPr/>
          <a:lstStyle>
            <a:lvl1pPr marL="0" indent="0">
              <a:buNone/>
              <a:defRPr sz="1700"/>
            </a:lvl1pPr>
            <a:lvl2pPr marL="497333" indent="0">
              <a:buNone/>
              <a:defRPr sz="1500"/>
            </a:lvl2pPr>
            <a:lvl3pPr marL="994665" indent="0">
              <a:buNone/>
              <a:defRPr sz="1300"/>
            </a:lvl3pPr>
            <a:lvl4pPr marL="1491998" indent="0">
              <a:buNone/>
              <a:defRPr sz="1100"/>
            </a:lvl4pPr>
            <a:lvl5pPr marL="1989331" indent="0">
              <a:buNone/>
              <a:defRPr sz="1100"/>
            </a:lvl5pPr>
            <a:lvl6pPr marL="2486665" indent="0">
              <a:buNone/>
              <a:defRPr sz="1100"/>
            </a:lvl6pPr>
            <a:lvl7pPr marL="2983994" indent="0">
              <a:buNone/>
              <a:defRPr sz="1100"/>
            </a:lvl7pPr>
            <a:lvl8pPr marL="3481323" indent="0">
              <a:buNone/>
              <a:defRPr sz="1100"/>
            </a:lvl8pPr>
            <a:lvl9pPr marL="397866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30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39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92" y="402605"/>
            <a:ext cx="2305766" cy="64078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94" y="402605"/>
            <a:ext cx="6783624" cy="6407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67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791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45" tIns="44925" rIns="89845" bIns="44925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082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654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26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798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63" y="1771721"/>
            <a:ext cx="8561139" cy="5324475"/>
          </a:xfrm>
        </p:spPr>
        <p:txBody>
          <a:bodyPr/>
          <a:lstStyle>
            <a:lvl1pPr marL="357145" indent="0">
              <a:buFontTx/>
              <a:buNone/>
              <a:defRPr b="1">
                <a:latin typeface="+mj-lt"/>
              </a:defRPr>
            </a:lvl1pPr>
            <a:lvl2pPr marL="354021" indent="3136">
              <a:defRPr>
                <a:latin typeface="+mj-lt"/>
              </a:defRPr>
            </a:lvl2pPr>
            <a:lvl3pPr marL="617592" indent="-255770">
              <a:tabLst/>
              <a:defRPr>
                <a:latin typeface="+mj-lt"/>
              </a:defRPr>
            </a:lvl3pPr>
            <a:lvl4pPr marL="0" indent="354021">
              <a:lnSpc>
                <a:spcPts val="1777"/>
              </a:lnSpc>
              <a:spcBef>
                <a:spcPts val="395"/>
              </a:spcBef>
              <a:defRPr>
                <a:latin typeface="+mj-lt"/>
              </a:defRPr>
            </a:lvl4pPr>
            <a:lvl5pPr>
              <a:lnSpc>
                <a:spcPts val="1777"/>
              </a:lnSpc>
              <a:spcBef>
                <a:spcPts val="395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94"/>
            <a:ext cx="8580438" cy="1219199"/>
          </a:xfrm>
        </p:spPr>
        <p:txBody>
          <a:bodyPr/>
          <a:lstStyle>
            <a:lvl1pPr marL="0" marR="0" indent="0" defTabSz="10247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200"/>
            </a:lvl1pPr>
          </a:lstStyle>
          <a:p>
            <a:pPr lvl="0"/>
            <a:r>
              <a:rPr lang="en-US" noProof="0" dirty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50882-61F9-42BD-B096-ACA4CE250D1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51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45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31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0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7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5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62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5" y="5454754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5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5" y="6866633"/>
            <a:ext cx="506822" cy="4760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5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22"/>
            <a:ext cx="8424100" cy="1006201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1"/>
            <a:ext cx="9919242" cy="5312909"/>
          </a:xfrm>
        </p:spPr>
        <p:txBody>
          <a:bodyPr lIns="0" tIns="0" rIns="0" bIns="0"/>
          <a:lstStyle>
            <a:lvl1pPr marL="191533" indent="-191533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1644" indent="-20015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146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3284" indent="-20015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4785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70" y="6882414"/>
            <a:ext cx="552838" cy="402568"/>
          </a:xfrm>
        </p:spPr>
        <p:txBody>
          <a:bodyPr lIns="0" rIns="0"/>
          <a:lstStyle>
            <a:lvl1pPr algn="ctr">
              <a:defRPr sz="37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39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5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7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5" y="4858862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8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37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06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75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44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12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81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50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07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91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33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58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" y="3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4" y="1771694"/>
            <a:ext cx="8561139" cy="5324475"/>
          </a:xfrm>
        </p:spPr>
        <p:txBody>
          <a:bodyPr/>
          <a:lstStyle>
            <a:lvl1pPr marL="363100" indent="0">
              <a:buFontTx/>
              <a:buNone/>
              <a:defRPr b="1">
                <a:latin typeface="+mj-lt"/>
              </a:defRPr>
            </a:lvl1pPr>
            <a:lvl2pPr marL="363100" indent="0">
              <a:defRPr>
                <a:latin typeface="+mj-lt"/>
              </a:defRPr>
            </a:lvl2pPr>
            <a:lvl3pPr marL="627891" indent="-260038">
              <a:defRPr>
                <a:latin typeface="+mj-lt"/>
              </a:defRPr>
            </a:lvl3pPr>
            <a:lvl4pPr marL="0" indent="359931">
              <a:defRPr>
                <a:latin typeface="+mj-lt"/>
              </a:defRPr>
            </a:lvl4pPr>
            <a:lvl5pPr marL="143335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217" y="552459"/>
            <a:ext cx="8581268" cy="1219199"/>
          </a:xfrm>
        </p:spPr>
        <p:txBody>
          <a:bodyPr/>
          <a:lstStyle>
            <a:lvl1pPr marL="0" marR="0" indent="0" defTabSz="104179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1FC3-E460-4B15-9CB5-0A2C232AB9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91" y="1692535"/>
            <a:ext cx="4724777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884" indent="0">
              <a:buNone/>
              <a:defRPr sz="2200" b="1"/>
            </a:lvl2pPr>
            <a:lvl3pPr marL="993765" indent="0">
              <a:buNone/>
              <a:defRPr sz="2100" b="1"/>
            </a:lvl3pPr>
            <a:lvl4pPr marL="1490646" indent="0">
              <a:buNone/>
              <a:defRPr sz="1700" b="1"/>
            </a:lvl4pPr>
            <a:lvl5pPr marL="1987529" indent="0">
              <a:buNone/>
              <a:defRPr sz="1700" b="1"/>
            </a:lvl5pPr>
            <a:lvl6pPr marL="2484411" indent="0">
              <a:buNone/>
              <a:defRPr sz="1700" b="1"/>
            </a:lvl6pPr>
            <a:lvl7pPr marL="2981288" indent="0">
              <a:buNone/>
              <a:defRPr sz="1700" b="1"/>
            </a:lvl7pPr>
            <a:lvl8pPr marL="3478170" indent="0">
              <a:buNone/>
              <a:defRPr sz="1700" b="1"/>
            </a:lvl8pPr>
            <a:lvl9pPr marL="39750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91" y="2397910"/>
            <a:ext cx="4724777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884" indent="0">
              <a:buNone/>
              <a:defRPr sz="2200" b="1"/>
            </a:lvl2pPr>
            <a:lvl3pPr marL="993765" indent="0">
              <a:buNone/>
              <a:defRPr sz="2100" b="1"/>
            </a:lvl3pPr>
            <a:lvl4pPr marL="1490646" indent="0">
              <a:buNone/>
              <a:defRPr sz="1700" b="1"/>
            </a:lvl4pPr>
            <a:lvl5pPr marL="1987529" indent="0">
              <a:buNone/>
              <a:defRPr sz="1700" b="1"/>
            </a:lvl5pPr>
            <a:lvl6pPr marL="2484411" indent="0">
              <a:buNone/>
              <a:defRPr sz="1700" b="1"/>
            </a:lvl6pPr>
            <a:lvl7pPr marL="2981288" indent="0">
              <a:buNone/>
              <a:defRPr sz="1700" b="1"/>
            </a:lvl7pPr>
            <a:lvl8pPr marL="3478170" indent="0">
              <a:buNone/>
              <a:defRPr sz="1700" b="1"/>
            </a:lvl8pPr>
            <a:lvl9pPr marL="39750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10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947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53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85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22" y="301065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22" y="1582281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6884" indent="0">
              <a:buNone/>
              <a:defRPr sz="1300"/>
            </a:lvl2pPr>
            <a:lvl3pPr marL="993765" indent="0">
              <a:buNone/>
              <a:defRPr sz="1100"/>
            </a:lvl3pPr>
            <a:lvl4pPr marL="1490646" indent="0">
              <a:buNone/>
              <a:defRPr sz="1000"/>
            </a:lvl4pPr>
            <a:lvl5pPr marL="1987529" indent="0">
              <a:buNone/>
              <a:defRPr sz="1000"/>
            </a:lvl5pPr>
            <a:lvl6pPr marL="2484411" indent="0">
              <a:buNone/>
              <a:defRPr sz="1000"/>
            </a:lvl6pPr>
            <a:lvl7pPr marL="2981288" indent="0">
              <a:buNone/>
              <a:defRPr sz="1000"/>
            </a:lvl7pPr>
            <a:lvl8pPr marL="3478170" indent="0">
              <a:buNone/>
              <a:defRPr sz="1000"/>
            </a:lvl8pPr>
            <a:lvl9pPr marL="397505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00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496884" indent="0">
              <a:buNone/>
              <a:defRPr sz="3000"/>
            </a:lvl2pPr>
            <a:lvl3pPr marL="993765" indent="0">
              <a:buNone/>
              <a:defRPr sz="2600"/>
            </a:lvl3pPr>
            <a:lvl4pPr marL="1490646" indent="0">
              <a:buNone/>
              <a:defRPr sz="2200"/>
            </a:lvl4pPr>
            <a:lvl5pPr marL="1987529" indent="0">
              <a:buNone/>
              <a:defRPr sz="2200"/>
            </a:lvl5pPr>
            <a:lvl6pPr marL="2484411" indent="0">
              <a:buNone/>
              <a:defRPr sz="2200"/>
            </a:lvl6pPr>
            <a:lvl7pPr marL="2981288" indent="0">
              <a:buNone/>
              <a:defRPr sz="2200"/>
            </a:lvl7pPr>
            <a:lvl8pPr marL="3478170" indent="0">
              <a:buNone/>
              <a:defRPr sz="2200"/>
            </a:lvl8pPr>
            <a:lvl9pPr marL="3975053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7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6884" indent="0">
              <a:buNone/>
              <a:defRPr sz="1300"/>
            </a:lvl2pPr>
            <a:lvl3pPr marL="993765" indent="0">
              <a:buNone/>
              <a:defRPr sz="1100"/>
            </a:lvl3pPr>
            <a:lvl4pPr marL="1490646" indent="0">
              <a:buNone/>
              <a:defRPr sz="1000"/>
            </a:lvl4pPr>
            <a:lvl5pPr marL="1987529" indent="0">
              <a:buNone/>
              <a:defRPr sz="1000"/>
            </a:lvl5pPr>
            <a:lvl6pPr marL="2484411" indent="0">
              <a:buNone/>
              <a:defRPr sz="1000"/>
            </a:lvl6pPr>
            <a:lvl7pPr marL="2981288" indent="0">
              <a:buNone/>
              <a:defRPr sz="1000"/>
            </a:lvl7pPr>
            <a:lvl8pPr marL="3478170" indent="0">
              <a:buNone/>
              <a:defRPr sz="1000"/>
            </a:lvl8pPr>
            <a:lvl9pPr marL="397505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474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947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8" y="302818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8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901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99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23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87"/>
            <a:ext cx="4884143" cy="1270275"/>
          </a:xfrm>
          <a:prstGeom prst="rect">
            <a:avLst/>
          </a:prstGeom>
        </p:spPr>
        <p:txBody>
          <a:bodyPr vert="horz" wrap="square" lIns="151299" tIns="75646" rIns="151299" bIns="75646" rtlCol="0" anchor="ctr">
            <a:noAutofit/>
          </a:bodyPr>
          <a:lstStyle/>
          <a:p>
            <a:pPr algn="ctr" defTabSz="1512783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90424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44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31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0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7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1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8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2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5" y="5454751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5" y="6866631"/>
            <a:ext cx="506822" cy="4760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22"/>
            <a:ext cx="8424100" cy="1006201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1"/>
            <a:ext cx="9919242" cy="5312909"/>
          </a:xfrm>
        </p:spPr>
        <p:txBody>
          <a:bodyPr lIns="0" tIns="0" rIns="0" bIns="0"/>
          <a:lstStyle>
            <a:lvl1pPr marL="191533" indent="-191533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1648" indent="-20015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154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3289" indent="-20015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4794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70" y="6882414"/>
            <a:ext cx="552838" cy="402568"/>
          </a:xfrm>
        </p:spPr>
        <p:txBody>
          <a:bodyPr lIns="0" rIns="0"/>
          <a:lstStyle>
            <a:lvl1pPr algn="ctr">
              <a:defRPr sz="37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38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7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" y="0"/>
            <a:ext cx="10691813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4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4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89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17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2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35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44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5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6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7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E1D0A-1208-4860-BC6E-65E9F5587B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5" y="4858860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8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377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06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75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44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1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82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50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58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89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33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68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91" y="1692535"/>
            <a:ext cx="4724777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888" indent="0">
              <a:buNone/>
              <a:defRPr sz="2200" b="1"/>
            </a:lvl2pPr>
            <a:lvl3pPr marL="993771" indent="0">
              <a:buNone/>
              <a:defRPr sz="2100" b="1"/>
            </a:lvl3pPr>
            <a:lvl4pPr marL="1490659" indent="0">
              <a:buNone/>
              <a:defRPr sz="1700" b="1"/>
            </a:lvl4pPr>
            <a:lvl5pPr marL="1987546" indent="0">
              <a:buNone/>
              <a:defRPr sz="1700" b="1"/>
            </a:lvl5pPr>
            <a:lvl6pPr marL="2484432" indent="0">
              <a:buNone/>
              <a:defRPr sz="1700" b="1"/>
            </a:lvl6pPr>
            <a:lvl7pPr marL="2981313" indent="0">
              <a:buNone/>
              <a:defRPr sz="1700" b="1"/>
            </a:lvl7pPr>
            <a:lvl8pPr marL="3478200" indent="0">
              <a:buNone/>
              <a:defRPr sz="1700" b="1"/>
            </a:lvl8pPr>
            <a:lvl9pPr marL="397508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91" y="2397910"/>
            <a:ext cx="4724777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888" indent="0">
              <a:buNone/>
              <a:defRPr sz="2200" b="1"/>
            </a:lvl2pPr>
            <a:lvl3pPr marL="993771" indent="0">
              <a:buNone/>
              <a:defRPr sz="2100" b="1"/>
            </a:lvl3pPr>
            <a:lvl4pPr marL="1490659" indent="0">
              <a:buNone/>
              <a:defRPr sz="1700" b="1"/>
            </a:lvl4pPr>
            <a:lvl5pPr marL="1987546" indent="0">
              <a:buNone/>
              <a:defRPr sz="1700" b="1"/>
            </a:lvl5pPr>
            <a:lvl6pPr marL="2484432" indent="0">
              <a:buNone/>
              <a:defRPr sz="1700" b="1"/>
            </a:lvl6pPr>
            <a:lvl7pPr marL="2981313" indent="0">
              <a:buNone/>
              <a:defRPr sz="1700" b="1"/>
            </a:lvl7pPr>
            <a:lvl8pPr marL="3478200" indent="0">
              <a:buNone/>
              <a:defRPr sz="1700" b="1"/>
            </a:lvl8pPr>
            <a:lvl9pPr marL="397508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10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079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438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282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19" y="301065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19" y="1582281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6888" indent="0">
              <a:buNone/>
              <a:defRPr sz="1300"/>
            </a:lvl2pPr>
            <a:lvl3pPr marL="993771" indent="0">
              <a:buNone/>
              <a:defRPr sz="1100"/>
            </a:lvl3pPr>
            <a:lvl4pPr marL="1490659" indent="0">
              <a:buNone/>
              <a:defRPr sz="1000"/>
            </a:lvl4pPr>
            <a:lvl5pPr marL="1987546" indent="0">
              <a:buNone/>
              <a:defRPr sz="1000"/>
            </a:lvl5pPr>
            <a:lvl6pPr marL="2484432" indent="0">
              <a:buNone/>
              <a:defRPr sz="1000"/>
            </a:lvl6pPr>
            <a:lvl7pPr marL="2981313" indent="0">
              <a:buNone/>
              <a:defRPr sz="1000"/>
            </a:lvl7pPr>
            <a:lvl8pPr marL="3478200" indent="0">
              <a:buNone/>
              <a:defRPr sz="1000"/>
            </a:lvl8pPr>
            <a:lvl9pPr marL="397508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346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496888" indent="0">
              <a:buNone/>
              <a:defRPr sz="3000"/>
            </a:lvl2pPr>
            <a:lvl3pPr marL="993771" indent="0">
              <a:buNone/>
              <a:defRPr sz="2600"/>
            </a:lvl3pPr>
            <a:lvl4pPr marL="1490659" indent="0">
              <a:buNone/>
              <a:defRPr sz="2200"/>
            </a:lvl4pPr>
            <a:lvl5pPr marL="1987546" indent="0">
              <a:buNone/>
              <a:defRPr sz="2200"/>
            </a:lvl5pPr>
            <a:lvl6pPr marL="2484432" indent="0">
              <a:buNone/>
              <a:defRPr sz="2200"/>
            </a:lvl6pPr>
            <a:lvl7pPr marL="2981313" indent="0">
              <a:buNone/>
              <a:defRPr sz="2200"/>
            </a:lvl7pPr>
            <a:lvl8pPr marL="3478200" indent="0">
              <a:buNone/>
              <a:defRPr sz="2200"/>
            </a:lvl8pPr>
            <a:lvl9pPr marL="3975086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7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6888" indent="0">
              <a:buNone/>
              <a:defRPr sz="1300"/>
            </a:lvl2pPr>
            <a:lvl3pPr marL="993771" indent="0">
              <a:buNone/>
              <a:defRPr sz="1100"/>
            </a:lvl3pPr>
            <a:lvl4pPr marL="1490659" indent="0">
              <a:buNone/>
              <a:defRPr sz="1000"/>
            </a:lvl4pPr>
            <a:lvl5pPr marL="1987546" indent="0">
              <a:buNone/>
              <a:defRPr sz="1000"/>
            </a:lvl5pPr>
            <a:lvl6pPr marL="2484432" indent="0">
              <a:buNone/>
              <a:defRPr sz="1000"/>
            </a:lvl6pPr>
            <a:lvl7pPr marL="2981313" indent="0">
              <a:buNone/>
              <a:defRPr sz="1000"/>
            </a:lvl7pPr>
            <a:lvl8pPr marL="3478200" indent="0">
              <a:buNone/>
              <a:defRPr sz="1000"/>
            </a:lvl8pPr>
            <a:lvl9pPr marL="397508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218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897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8" y="302818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8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316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98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23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87"/>
            <a:ext cx="4884143" cy="1270275"/>
          </a:xfrm>
          <a:prstGeom prst="rect">
            <a:avLst/>
          </a:prstGeom>
        </p:spPr>
        <p:txBody>
          <a:bodyPr vert="horz" wrap="square" lIns="151299" tIns="75646" rIns="151299" bIns="75646" rtlCol="0" anchor="ctr">
            <a:noAutofit/>
          </a:bodyPr>
          <a:lstStyle/>
          <a:p>
            <a:pPr algn="ctr" defTabSz="1512796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3335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6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0001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60574-F6AB-43A4-9E26-34E5E1CEBC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41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31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0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7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4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8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5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99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5" y="5454750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9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5" y="6866629"/>
            <a:ext cx="506822" cy="4760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9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22"/>
            <a:ext cx="8424100" cy="1006201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1"/>
            <a:ext cx="9919242" cy="5312909"/>
          </a:xfrm>
        </p:spPr>
        <p:txBody>
          <a:bodyPr lIns="0" tIns="0" rIns="0" bIns="0"/>
          <a:lstStyle>
            <a:lvl1pPr marL="191533" indent="-191533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1651" indent="-20015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165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3300" indent="-20015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4808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70" y="6882414"/>
            <a:ext cx="552838" cy="402568"/>
          </a:xfrm>
        </p:spPr>
        <p:txBody>
          <a:bodyPr lIns="0" rIns="0"/>
          <a:lstStyle>
            <a:lvl1pPr algn="ctr">
              <a:defRPr sz="37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38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9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086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5" y="4858858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8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37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06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75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44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1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82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51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946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89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27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14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91" y="1692535"/>
            <a:ext cx="4724777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893" indent="0">
              <a:buNone/>
              <a:defRPr sz="2200" b="1"/>
            </a:lvl2pPr>
            <a:lvl3pPr marL="993785" indent="0">
              <a:buNone/>
              <a:defRPr sz="2100" b="1"/>
            </a:lvl3pPr>
            <a:lvl4pPr marL="1490679" indent="0">
              <a:buNone/>
              <a:defRPr sz="1700" b="1"/>
            </a:lvl4pPr>
            <a:lvl5pPr marL="1987572" indent="0">
              <a:buNone/>
              <a:defRPr sz="1700" b="1"/>
            </a:lvl5pPr>
            <a:lvl6pPr marL="2484466" indent="0">
              <a:buNone/>
              <a:defRPr sz="1700" b="1"/>
            </a:lvl6pPr>
            <a:lvl7pPr marL="2981353" indent="0">
              <a:buNone/>
              <a:defRPr sz="1700" b="1"/>
            </a:lvl7pPr>
            <a:lvl8pPr marL="3478247" indent="0">
              <a:buNone/>
              <a:defRPr sz="1700" b="1"/>
            </a:lvl8pPr>
            <a:lvl9pPr marL="397513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91" y="2397910"/>
            <a:ext cx="4724777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893" indent="0">
              <a:buNone/>
              <a:defRPr sz="2200" b="1"/>
            </a:lvl2pPr>
            <a:lvl3pPr marL="993785" indent="0">
              <a:buNone/>
              <a:defRPr sz="2100" b="1"/>
            </a:lvl3pPr>
            <a:lvl4pPr marL="1490679" indent="0">
              <a:buNone/>
              <a:defRPr sz="1700" b="1"/>
            </a:lvl4pPr>
            <a:lvl5pPr marL="1987572" indent="0">
              <a:buNone/>
              <a:defRPr sz="1700" b="1"/>
            </a:lvl5pPr>
            <a:lvl6pPr marL="2484466" indent="0">
              <a:buNone/>
              <a:defRPr sz="1700" b="1"/>
            </a:lvl6pPr>
            <a:lvl7pPr marL="2981353" indent="0">
              <a:buNone/>
              <a:defRPr sz="1700" b="1"/>
            </a:lvl7pPr>
            <a:lvl8pPr marL="3478247" indent="0">
              <a:buNone/>
              <a:defRPr sz="1700" b="1"/>
            </a:lvl8pPr>
            <a:lvl9pPr marL="397513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10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659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629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733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16" y="301065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16" y="1582281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6893" indent="0">
              <a:buNone/>
              <a:defRPr sz="1300"/>
            </a:lvl2pPr>
            <a:lvl3pPr marL="993785" indent="0">
              <a:buNone/>
              <a:defRPr sz="1100"/>
            </a:lvl3pPr>
            <a:lvl4pPr marL="1490679" indent="0">
              <a:buNone/>
              <a:defRPr sz="1000"/>
            </a:lvl4pPr>
            <a:lvl5pPr marL="1987572" indent="0">
              <a:buNone/>
              <a:defRPr sz="1000"/>
            </a:lvl5pPr>
            <a:lvl6pPr marL="2484466" indent="0">
              <a:buNone/>
              <a:defRPr sz="1000"/>
            </a:lvl6pPr>
            <a:lvl7pPr marL="2981353" indent="0">
              <a:buNone/>
              <a:defRPr sz="1000"/>
            </a:lvl7pPr>
            <a:lvl8pPr marL="3478247" indent="0">
              <a:buNone/>
              <a:defRPr sz="1000"/>
            </a:lvl8pPr>
            <a:lvl9pPr marL="397513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407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496893" indent="0">
              <a:buNone/>
              <a:defRPr sz="3000"/>
            </a:lvl2pPr>
            <a:lvl3pPr marL="993785" indent="0">
              <a:buNone/>
              <a:defRPr sz="2600"/>
            </a:lvl3pPr>
            <a:lvl4pPr marL="1490679" indent="0">
              <a:buNone/>
              <a:defRPr sz="2200"/>
            </a:lvl4pPr>
            <a:lvl5pPr marL="1987572" indent="0">
              <a:buNone/>
              <a:defRPr sz="2200"/>
            </a:lvl5pPr>
            <a:lvl6pPr marL="2484466" indent="0">
              <a:buNone/>
              <a:defRPr sz="2200"/>
            </a:lvl6pPr>
            <a:lvl7pPr marL="2981353" indent="0">
              <a:buNone/>
              <a:defRPr sz="2200"/>
            </a:lvl7pPr>
            <a:lvl8pPr marL="3478247" indent="0">
              <a:buNone/>
              <a:defRPr sz="2200"/>
            </a:lvl8pPr>
            <a:lvl9pPr marL="3975138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7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6893" indent="0">
              <a:buNone/>
              <a:defRPr sz="1300"/>
            </a:lvl2pPr>
            <a:lvl3pPr marL="993785" indent="0">
              <a:buNone/>
              <a:defRPr sz="1100"/>
            </a:lvl3pPr>
            <a:lvl4pPr marL="1490679" indent="0">
              <a:buNone/>
              <a:defRPr sz="1000"/>
            </a:lvl4pPr>
            <a:lvl5pPr marL="1987572" indent="0">
              <a:buNone/>
              <a:defRPr sz="1000"/>
            </a:lvl5pPr>
            <a:lvl6pPr marL="2484466" indent="0">
              <a:buNone/>
              <a:defRPr sz="1000"/>
            </a:lvl6pPr>
            <a:lvl7pPr marL="2981353" indent="0">
              <a:buNone/>
              <a:defRPr sz="1000"/>
            </a:lvl7pPr>
            <a:lvl8pPr marL="3478247" indent="0">
              <a:buNone/>
              <a:defRPr sz="1000"/>
            </a:lvl8pPr>
            <a:lvl9pPr marL="397513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524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9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1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899" indent="0">
              <a:buNone/>
              <a:defRPr sz="2300" b="1"/>
            </a:lvl2pPr>
            <a:lvl3pPr marL="1041794" indent="0">
              <a:buNone/>
              <a:defRPr sz="2100" b="1"/>
            </a:lvl3pPr>
            <a:lvl4pPr marL="1562687" indent="0">
              <a:buNone/>
              <a:defRPr sz="1800" b="1"/>
            </a:lvl4pPr>
            <a:lvl5pPr marL="2083580" indent="0">
              <a:buNone/>
              <a:defRPr sz="1800" b="1"/>
            </a:lvl5pPr>
            <a:lvl6pPr marL="2604477" indent="0">
              <a:buNone/>
              <a:defRPr sz="1800" b="1"/>
            </a:lvl6pPr>
            <a:lvl7pPr marL="3125376" indent="0">
              <a:buNone/>
              <a:defRPr sz="1800" b="1"/>
            </a:lvl7pPr>
            <a:lvl8pPr marL="3646268" indent="0">
              <a:buNone/>
              <a:defRPr sz="1800" b="1"/>
            </a:lvl8pPr>
            <a:lvl9pPr marL="416716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1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4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899" indent="0">
              <a:buNone/>
              <a:defRPr sz="2300" b="1"/>
            </a:lvl2pPr>
            <a:lvl3pPr marL="1041794" indent="0">
              <a:buNone/>
              <a:defRPr sz="2100" b="1"/>
            </a:lvl3pPr>
            <a:lvl4pPr marL="1562687" indent="0">
              <a:buNone/>
              <a:defRPr sz="1800" b="1"/>
            </a:lvl4pPr>
            <a:lvl5pPr marL="2083580" indent="0">
              <a:buNone/>
              <a:defRPr sz="1800" b="1"/>
            </a:lvl5pPr>
            <a:lvl6pPr marL="2604477" indent="0">
              <a:buNone/>
              <a:defRPr sz="1800" b="1"/>
            </a:lvl6pPr>
            <a:lvl7pPr marL="3125376" indent="0">
              <a:buNone/>
              <a:defRPr sz="1800" b="1"/>
            </a:lvl7pPr>
            <a:lvl8pPr marL="3646268" indent="0">
              <a:buNone/>
              <a:defRPr sz="1800" b="1"/>
            </a:lvl8pPr>
            <a:lvl9pPr marL="416716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4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D16F9-3A5B-477A-B130-BB8688E780C0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151F1-46A4-4B58-833E-EDB6A595A4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8" y="302818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8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57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98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23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87"/>
            <a:ext cx="4884143" cy="1270275"/>
          </a:xfrm>
          <a:prstGeom prst="rect">
            <a:avLst/>
          </a:prstGeom>
        </p:spPr>
        <p:txBody>
          <a:bodyPr vert="horz" wrap="square" lIns="151299" tIns="75646" rIns="151299" bIns="75646" rtlCol="0" anchor="ctr">
            <a:noAutofit/>
          </a:bodyPr>
          <a:lstStyle/>
          <a:p>
            <a:pPr algn="ctr" defTabSz="1512816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643991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35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31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0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7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4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1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8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000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5" y="5454745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60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5" y="6866624"/>
            <a:ext cx="506822" cy="4760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60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22"/>
            <a:ext cx="8424100" cy="1006201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1"/>
            <a:ext cx="9919242" cy="5312909"/>
          </a:xfrm>
        </p:spPr>
        <p:txBody>
          <a:bodyPr lIns="0" tIns="0" rIns="0" bIns="0"/>
          <a:lstStyle>
            <a:lvl1pPr marL="191533" indent="-191533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1655" indent="-200152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171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3312" indent="-200152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4824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70" y="6882414"/>
            <a:ext cx="552838" cy="402568"/>
          </a:xfrm>
        </p:spPr>
        <p:txBody>
          <a:bodyPr lIns="0" rIns="0"/>
          <a:lstStyle>
            <a:lvl1pPr algn="ctr">
              <a:defRPr sz="37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29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60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818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5" y="485885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90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380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0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7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45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14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83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52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66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82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26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013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91" y="1692535"/>
            <a:ext cx="4724777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903" indent="0">
              <a:buNone/>
              <a:defRPr sz="2200" b="1"/>
            </a:lvl2pPr>
            <a:lvl3pPr marL="993801" indent="0">
              <a:buNone/>
              <a:defRPr sz="2100" b="1"/>
            </a:lvl3pPr>
            <a:lvl4pPr marL="1490703" indent="0">
              <a:buNone/>
              <a:defRPr sz="1700" b="1"/>
            </a:lvl4pPr>
            <a:lvl5pPr marL="1987608" indent="0">
              <a:buNone/>
              <a:defRPr sz="1700" b="1"/>
            </a:lvl5pPr>
            <a:lvl6pPr marL="2484508" indent="0">
              <a:buNone/>
              <a:defRPr sz="1700" b="1"/>
            </a:lvl6pPr>
            <a:lvl7pPr marL="2981409" indent="0">
              <a:buNone/>
              <a:defRPr sz="1700" b="1"/>
            </a:lvl7pPr>
            <a:lvl8pPr marL="3478310" indent="0">
              <a:buNone/>
              <a:defRPr sz="1700" b="1"/>
            </a:lvl8pPr>
            <a:lvl9pPr marL="397521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91" y="2397910"/>
            <a:ext cx="4724777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903" indent="0">
              <a:buNone/>
              <a:defRPr sz="2200" b="1"/>
            </a:lvl2pPr>
            <a:lvl3pPr marL="993801" indent="0">
              <a:buNone/>
              <a:defRPr sz="2100" b="1"/>
            </a:lvl3pPr>
            <a:lvl4pPr marL="1490703" indent="0">
              <a:buNone/>
              <a:defRPr sz="1700" b="1"/>
            </a:lvl4pPr>
            <a:lvl5pPr marL="1987608" indent="0">
              <a:buNone/>
              <a:defRPr sz="1700" b="1"/>
            </a:lvl5pPr>
            <a:lvl6pPr marL="2484508" indent="0">
              <a:buNone/>
              <a:defRPr sz="1700" b="1"/>
            </a:lvl6pPr>
            <a:lvl7pPr marL="2981409" indent="0">
              <a:buNone/>
              <a:defRPr sz="1700" b="1"/>
            </a:lvl7pPr>
            <a:lvl8pPr marL="3478310" indent="0">
              <a:buNone/>
              <a:defRPr sz="1700" b="1"/>
            </a:lvl8pPr>
            <a:lvl9pPr marL="397521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10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788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88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176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12" y="301065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12" y="1582281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6903" indent="0">
              <a:buNone/>
              <a:defRPr sz="1300"/>
            </a:lvl2pPr>
            <a:lvl3pPr marL="993801" indent="0">
              <a:buNone/>
              <a:defRPr sz="1100"/>
            </a:lvl3pPr>
            <a:lvl4pPr marL="1490703" indent="0">
              <a:buNone/>
              <a:defRPr sz="1000"/>
            </a:lvl4pPr>
            <a:lvl5pPr marL="1987608" indent="0">
              <a:buNone/>
              <a:defRPr sz="1000"/>
            </a:lvl5pPr>
            <a:lvl6pPr marL="2484508" indent="0">
              <a:buNone/>
              <a:defRPr sz="1000"/>
            </a:lvl6pPr>
            <a:lvl7pPr marL="2981409" indent="0">
              <a:buNone/>
              <a:defRPr sz="1000"/>
            </a:lvl7pPr>
            <a:lvl8pPr marL="3478310" indent="0">
              <a:buNone/>
              <a:defRPr sz="1000"/>
            </a:lvl8pPr>
            <a:lvl9pPr marL="397521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4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6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DD3B-8C4E-4B41-AAFD-E5C10ABEBFCE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FCCA-1C47-4AB3-8B02-1195524428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496903" indent="0">
              <a:buNone/>
              <a:defRPr sz="3000"/>
            </a:lvl2pPr>
            <a:lvl3pPr marL="993801" indent="0">
              <a:buNone/>
              <a:defRPr sz="2600"/>
            </a:lvl3pPr>
            <a:lvl4pPr marL="1490703" indent="0">
              <a:buNone/>
              <a:defRPr sz="2200"/>
            </a:lvl4pPr>
            <a:lvl5pPr marL="1987608" indent="0">
              <a:buNone/>
              <a:defRPr sz="2200"/>
            </a:lvl5pPr>
            <a:lvl6pPr marL="2484508" indent="0">
              <a:buNone/>
              <a:defRPr sz="2200"/>
            </a:lvl6pPr>
            <a:lvl7pPr marL="2981409" indent="0">
              <a:buNone/>
              <a:defRPr sz="2200"/>
            </a:lvl7pPr>
            <a:lvl8pPr marL="3478310" indent="0">
              <a:buNone/>
              <a:defRPr sz="2200"/>
            </a:lvl8pPr>
            <a:lvl9pPr marL="3975210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7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6903" indent="0">
              <a:buNone/>
              <a:defRPr sz="1300"/>
            </a:lvl2pPr>
            <a:lvl3pPr marL="993801" indent="0">
              <a:buNone/>
              <a:defRPr sz="1100"/>
            </a:lvl3pPr>
            <a:lvl4pPr marL="1490703" indent="0">
              <a:buNone/>
              <a:defRPr sz="1000"/>
            </a:lvl4pPr>
            <a:lvl5pPr marL="1987608" indent="0">
              <a:buNone/>
              <a:defRPr sz="1000"/>
            </a:lvl5pPr>
            <a:lvl6pPr marL="2484508" indent="0">
              <a:buNone/>
              <a:defRPr sz="1000"/>
            </a:lvl6pPr>
            <a:lvl7pPr marL="2981409" indent="0">
              <a:buNone/>
              <a:defRPr sz="1000"/>
            </a:lvl7pPr>
            <a:lvl8pPr marL="3478310" indent="0">
              <a:buNone/>
              <a:defRPr sz="1000"/>
            </a:lvl8pPr>
            <a:lvl9pPr marL="397521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437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662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8" y="302818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8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692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90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23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87"/>
            <a:ext cx="4884143" cy="1270275"/>
          </a:xfrm>
          <a:prstGeom prst="rect">
            <a:avLst/>
          </a:prstGeom>
        </p:spPr>
        <p:txBody>
          <a:bodyPr vert="horz" wrap="square" lIns="151299" tIns="75646" rIns="151299" bIns="75646" rtlCol="0" anchor="ctr">
            <a:noAutofit/>
          </a:bodyPr>
          <a:lstStyle/>
          <a:p>
            <a:pPr algn="ctr" defTabSz="1512842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3749673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30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31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0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7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4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1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8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5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388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5" y="5454741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11" tIns="66309" rIns="132611" bIns="66309" anchor="ctr"/>
          <a:lstStyle/>
          <a:p>
            <a:pPr algn="ctr" defTabSz="132603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5" y="6866618"/>
            <a:ext cx="506822" cy="4760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11" tIns="66309" rIns="132611" bIns="66309" anchor="ctr"/>
          <a:lstStyle/>
          <a:p>
            <a:pPr algn="ctr" defTabSz="132603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22"/>
            <a:ext cx="8424100" cy="1006201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1"/>
            <a:ext cx="9919242" cy="5312909"/>
          </a:xfrm>
        </p:spPr>
        <p:txBody>
          <a:bodyPr lIns="0" tIns="0" rIns="0" bIns="0"/>
          <a:lstStyle>
            <a:lvl1pPr marL="191533" indent="-191533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1663" indent="-200152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187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3333" indent="-200152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4847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70" y="6882414"/>
            <a:ext cx="552838" cy="402568"/>
          </a:xfrm>
        </p:spPr>
        <p:txBody>
          <a:bodyPr lIns="0" rIns="0"/>
          <a:lstStyle>
            <a:lvl1pPr algn="ctr">
              <a:defRPr sz="37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28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11" tIns="66309" rIns="132611" bIns="66309" anchor="ctr"/>
          <a:lstStyle/>
          <a:p>
            <a:pPr algn="ctr" defTabSz="132603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0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5" y="4858848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91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38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07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76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45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14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8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52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623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7" y="1764308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9" y="1764308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666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91" y="1692535"/>
            <a:ext cx="4724777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912" indent="0">
              <a:buNone/>
              <a:defRPr sz="2200" b="1"/>
            </a:lvl2pPr>
            <a:lvl3pPr marL="993825" indent="0">
              <a:buNone/>
              <a:defRPr sz="2100" b="1"/>
            </a:lvl3pPr>
            <a:lvl4pPr marL="1490735" indent="0">
              <a:buNone/>
              <a:defRPr sz="1700" b="1"/>
            </a:lvl4pPr>
            <a:lvl5pPr marL="1987652" indent="0">
              <a:buNone/>
              <a:defRPr sz="1700" b="1"/>
            </a:lvl5pPr>
            <a:lvl6pPr marL="2484564" indent="0">
              <a:buNone/>
              <a:defRPr sz="1700" b="1"/>
            </a:lvl6pPr>
            <a:lvl7pPr marL="2981474" indent="0">
              <a:buNone/>
              <a:defRPr sz="1700" b="1"/>
            </a:lvl7pPr>
            <a:lvl8pPr marL="3478387" indent="0">
              <a:buNone/>
              <a:defRPr sz="1700" b="1"/>
            </a:lvl8pPr>
            <a:lvl9pPr marL="397529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91" y="2397910"/>
            <a:ext cx="4724777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912" indent="0">
              <a:buNone/>
              <a:defRPr sz="2200" b="1"/>
            </a:lvl2pPr>
            <a:lvl3pPr marL="993825" indent="0">
              <a:buNone/>
              <a:defRPr sz="2100" b="1"/>
            </a:lvl3pPr>
            <a:lvl4pPr marL="1490735" indent="0">
              <a:buNone/>
              <a:defRPr sz="1700" b="1"/>
            </a:lvl4pPr>
            <a:lvl5pPr marL="1987652" indent="0">
              <a:buNone/>
              <a:defRPr sz="1700" b="1"/>
            </a:lvl5pPr>
            <a:lvl6pPr marL="2484564" indent="0">
              <a:buNone/>
              <a:defRPr sz="1700" b="1"/>
            </a:lvl6pPr>
            <a:lvl7pPr marL="2981474" indent="0">
              <a:buNone/>
              <a:defRPr sz="1700" b="1"/>
            </a:lvl7pPr>
            <a:lvl8pPr marL="3478387" indent="0">
              <a:buNone/>
              <a:defRPr sz="1700" b="1"/>
            </a:lvl8pPr>
            <a:lvl9pPr marL="397529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10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258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08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9E22A-0505-4DDD-A4F4-AF0F11A38675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88" y="6475420"/>
            <a:ext cx="663576" cy="719137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B279A7A8-F276-4ADE-9435-E1CED7D558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150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08" y="301063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08" y="1582281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6912" indent="0">
              <a:buNone/>
              <a:defRPr sz="1300"/>
            </a:lvl2pPr>
            <a:lvl3pPr marL="993825" indent="0">
              <a:buNone/>
              <a:defRPr sz="1100"/>
            </a:lvl3pPr>
            <a:lvl4pPr marL="1490735" indent="0">
              <a:buNone/>
              <a:defRPr sz="1000"/>
            </a:lvl4pPr>
            <a:lvl5pPr marL="1987652" indent="0">
              <a:buNone/>
              <a:defRPr sz="1000"/>
            </a:lvl5pPr>
            <a:lvl6pPr marL="2484564" indent="0">
              <a:buNone/>
              <a:defRPr sz="1000"/>
            </a:lvl6pPr>
            <a:lvl7pPr marL="2981474" indent="0">
              <a:buNone/>
              <a:defRPr sz="1000"/>
            </a:lvl7pPr>
            <a:lvl8pPr marL="3478387" indent="0">
              <a:buNone/>
              <a:defRPr sz="1000"/>
            </a:lvl8pPr>
            <a:lvl9pPr marL="39752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153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496912" indent="0">
              <a:buNone/>
              <a:defRPr sz="3000"/>
            </a:lvl2pPr>
            <a:lvl3pPr marL="993825" indent="0">
              <a:buNone/>
              <a:defRPr sz="2600"/>
            </a:lvl3pPr>
            <a:lvl4pPr marL="1490735" indent="0">
              <a:buNone/>
              <a:defRPr sz="2200"/>
            </a:lvl4pPr>
            <a:lvl5pPr marL="1987652" indent="0">
              <a:buNone/>
              <a:defRPr sz="2200"/>
            </a:lvl5pPr>
            <a:lvl6pPr marL="2484564" indent="0">
              <a:buNone/>
              <a:defRPr sz="2200"/>
            </a:lvl6pPr>
            <a:lvl7pPr marL="2981474" indent="0">
              <a:buNone/>
              <a:defRPr sz="2200"/>
            </a:lvl7pPr>
            <a:lvl8pPr marL="3478387" indent="0">
              <a:buNone/>
              <a:defRPr sz="2200"/>
            </a:lvl8pPr>
            <a:lvl9pPr marL="3975296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7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6912" indent="0">
              <a:buNone/>
              <a:defRPr sz="1300"/>
            </a:lvl2pPr>
            <a:lvl3pPr marL="993825" indent="0">
              <a:buNone/>
              <a:defRPr sz="1100"/>
            </a:lvl3pPr>
            <a:lvl4pPr marL="1490735" indent="0">
              <a:buNone/>
              <a:defRPr sz="1000"/>
            </a:lvl4pPr>
            <a:lvl5pPr marL="1987652" indent="0">
              <a:buNone/>
              <a:defRPr sz="1000"/>
            </a:lvl5pPr>
            <a:lvl6pPr marL="2484564" indent="0">
              <a:buNone/>
              <a:defRPr sz="1000"/>
            </a:lvl6pPr>
            <a:lvl7pPr marL="2981474" indent="0">
              <a:buNone/>
              <a:defRPr sz="1000"/>
            </a:lvl7pPr>
            <a:lvl8pPr marL="3478387" indent="0">
              <a:buNone/>
              <a:defRPr sz="1000"/>
            </a:lvl8pPr>
            <a:lvl9pPr marL="39752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557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8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8" y="302818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8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388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87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23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87"/>
            <a:ext cx="4884143" cy="1270275"/>
          </a:xfrm>
          <a:prstGeom prst="rect">
            <a:avLst/>
          </a:prstGeom>
        </p:spPr>
        <p:txBody>
          <a:bodyPr vert="horz" wrap="square" lIns="151299" tIns="75646" rIns="151299" bIns="75646" rtlCol="0" anchor="ctr">
            <a:noAutofit/>
          </a:bodyPr>
          <a:lstStyle/>
          <a:p>
            <a:pPr algn="ctr" defTabSz="1512874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838723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24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0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4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1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8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5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298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5" y="5454732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11" tIns="66309" rIns="132611" bIns="66309" anchor="ctr"/>
          <a:lstStyle/>
          <a:p>
            <a:pPr algn="ctr" defTabSz="132607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5" y="6866612"/>
            <a:ext cx="506822" cy="4760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11" tIns="66309" rIns="132611" bIns="66309" anchor="ctr"/>
          <a:lstStyle/>
          <a:p>
            <a:pPr algn="ctr" defTabSz="132607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12"/>
            <a:ext cx="8424100" cy="1006201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1"/>
            <a:ext cx="9919242" cy="5312909"/>
          </a:xfrm>
        </p:spPr>
        <p:txBody>
          <a:bodyPr lIns="0" tIns="0" rIns="0" bIns="0"/>
          <a:lstStyle>
            <a:lvl1pPr marL="191533" indent="-191533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1675" indent="-200152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195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3351" indent="-200152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4871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70" y="6882414"/>
            <a:ext cx="552838" cy="402568"/>
          </a:xfrm>
        </p:spPr>
        <p:txBody>
          <a:bodyPr lIns="0" rIns="0"/>
          <a:lstStyle>
            <a:lvl1pPr algn="ctr">
              <a:defRPr sz="36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18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11" tIns="66309" rIns="132611" bIns="66309" anchor="ctr"/>
          <a:lstStyle/>
          <a:p>
            <a:pPr algn="ctr" defTabSz="132607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840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5" y="4858841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92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38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07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77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4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15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8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54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241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308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308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3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1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0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1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0899" indent="0">
              <a:buNone/>
              <a:defRPr sz="1400"/>
            </a:lvl2pPr>
            <a:lvl3pPr marL="1041794" indent="0">
              <a:buNone/>
              <a:defRPr sz="1100"/>
            </a:lvl3pPr>
            <a:lvl4pPr marL="1562687" indent="0">
              <a:buNone/>
              <a:defRPr sz="1000"/>
            </a:lvl4pPr>
            <a:lvl5pPr marL="2083580" indent="0">
              <a:buNone/>
              <a:defRPr sz="1000"/>
            </a:lvl5pPr>
            <a:lvl6pPr marL="2604477" indent="0">
              <a:buNone/>
              <a:defRPr sz="1000"/>
            </a:lvl6pPr>
            <a:lvl7pPr marL="3125376" indent="0">
              <a:buNone/>
              <a:defRPr sz="1000"/>
            </a:lvl7pPr>
            <a:lvl8pPr marL="3646268" indent="0">
              <a:buNone/>
              <a:defRPr sz="1000"/>
            </a:lvl8pPr>
            <a:lvl9pPr marL="416716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03457-85AC-4E18-8FA9-34E84FE50B60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65C26-7942-4D05-91E2-4E4CE7D31D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91" y="1692535"/>
            <a:ext cx="4724777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927" indent="0">
              <a:buNone/>
              <a:defRPr sz="2200" b="1"/>
            </a:lvl2pPr>
            <a:lvl3pPr marL="993849" indent="0">
              <a:buNone/>
              <a:defRPr sz="2100" b="1"/>
            </a:lvl3pPr>
            <a:lvl4pPr marL="1490776" indent="0">
              <a:buNone/>
              <a:defRPr sz="1700" b="1"/>
            </a:lvl4pPr>
            <a:lvl5pPr marL="1987702" indent="0">
              <a:buNone/>
              <a:defRPr sz="1700" b="1"/>
            </a:lvl5pPr>
            <a:lvl6pPr marL="2484629" indent="0">
              <a:buNone/>
              <a:defRPr sz="1700" b="1"/>
            </a:lvl6pPr>
            <a:lvl7pPr marL="2981549" indent="0">
              <a:buNone/>
              <a:defRPr sz="1700" b="1"/>
            </a:lvl7pPr>
            <a:lvl8pPr marL="3478481" indent="0">
              <a:buNone/>
              <a:defRPr sz="1700" b="1"/>
            </a:lvl8pPr>
            <a:lvl9pPr marL="3975404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91" y="2397907"/>
            <a:ext cx="4724777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927" indent="0">
              <a:buNone/>
              <a:defRPr sz="2200" b="1"/>
            </a:lvl2pPr>
            <a:lvl3pPr marL="993849" indent="0">
              <a:buNone/>
              <a:defRPr sz="2100" b="1"/>
            </a:lvl3pPr>
            <a:lvl4pPr marL="1490776" indent="0">
              <a:buNone/>
              <a:defRPr sz="1700" b="1"/>
            </a:lvl4pPr>
            <a:lvl5pPr marL="1987702" indent="0">
              <a:buNone/>
              <a:defRPr sz="1700" b="1"/>
            </a:lvl5pPr>
            <a:lvl6pPr marL="2484629" indent="0">
              <a:buNone/>
              <a:defRPr sz="1700" b="1"/>
            </a:lvl6pPr>
            <a:lvl7pPr marL="2981549" indent="0">
              <a:buNone/>
              <a:defRPr sz="1700" b="1"/>
            </a:lvl7pPr>
            <a:lvl8pPr marL="3478481" indent="0">
              <a:buNone/>
              <a:defRPr sz="1700" b="1"/>
            </a:lvl8pPr>
            <a:lvl9pPr marL="3975404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07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4799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532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034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02" y="301059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02" y="1582269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6927" indent="0">
              <a:buNone/>
              <a:defRPr sz="1300"/>
            </a:lvl2pPr>
            <a:lvl3pPr marL="993849" indent="0">
              <a:buNone/>
              <a:defRPr sz="1100"/>
            </a:lvl3pPr>
            <a:lvl4pPr marL="1490776" indent="0">
              <a:buNone/>
              <a:defRPr sz="1000"/>
            </a:lvl4pPr>
            <a:lvl5pPr marL="1987702" indent="0">
              <a:buNone/>
              <a:defRPr sz="1000"/>
            </a:lvl5pPr>
            <a:lvl6pPr marL="2484629" indent="0">
              <a:buNone/>
              <a:defRPr sz="1000"/>
            </a:lvl6pPr>
            <a:lvl7pPr marL="2981549" indent="0">
              <a:buNone/>
              <a:defRPr sz="1000"/>
            </a:lvl7pPr>
            <a:lvl8pPr marL="3478481" indent="0">
              <a:buNone/>
              <a:defRPr sz="1000"/>
            </a:lvl8pPr>
            <a:lvl9pPr marL="397540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982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496927" indent="0">
              <a:buNone/>
              <a:defRPr sz="3000"/>
            </a:lvl2pPr>
            <a:lvl3pPr marL="993849" indent="0">
              <a:buNone/>
              <a:defRPr sz="2600"/>
            </a:lvl3pPr>
            <a:lvl4pPr marL="1490776" indent="0">
              <a:buNone/>
              <a:defRPr sz="2200"/>
            </a:lvl4pPr>
            <a:lvl5pPr marL="1987702" indent="0">
              <a:buNone/>
              <a:defRPr sz="2200"/>
            </a:lvl5pPr>
            <a:lvl6pPr marL="2484629" indent="0">
              <a:buNone/>
              <a:defRPr sz="2200"/>
            </a:lvl6pPr>
            <a:lvl7pPr marL="2981549" indent="0">
              <a:buNone/>
              <a:defRPr sz="2200"/>
            </a:lvl7pPr>
            <a:lvl8pPr marL="3478481" indent="0">
              <a:buNone/>
              <a:defRPr sz="2200"/>
            </a:lvl8pPr>
            <a:lvl9pPr marL="3975404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7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6927" indent="0">
              <a:buNone/>
              <a:defRPr sz="1300"/>
            </a:lvl2pPr>
            <a:lvl3pPr marL="993849" indent="0">
              <a:buNone/>
              <a:defRPr sz="1100"/>
            </a:lvl3pPr>
            <a:lvl4pPr marL="1490776" indent="0">
              <a:buNone/>
              <a:defRPr sz="1000"/>
            </a:lvl4pPr>
            <a:lvl5pPr marL="1987702" indent="0">
              <a:buNone/>
              <a:defRPr sz="1000"/>
            </a:lvl5pPr>
            <a:lvl6pPr marL="2484629" indent="0">
              <a:buNone/>
              <a:defRPr sz="1000"/>
            </a:lvl6pPr>
            <a:lvl7pPr marL="2981549" indent="0">
              <a:buNone/>
              <a:defRPr sz="1000"/>
            </a:lvl7pPr>
            <a:lvl8pPr marL="3478481" indent="0">
              <a:buNone/>
              <a:defRPr sz="1000"/>
            </a:lvl8pPr>
            <a:lvl9pPr marL="397540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209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450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8" y="302818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8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088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78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23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87"/>
            <a:ext cx="4884143" cy="1270275"/>
          </a:xfrm>
          <a:prstGeom prst="rect">
            <a:avLst/>
          </a:prstGeom>
        </p:spPr>
        <p:txBody>
          <a:bodyPr vert="horz" wrap="square" lIns="151299" tIns="75652" rIns="151299" bIns="75652" rtlCol="0" anchor="ctr">
            <a:noAutofit/>
          </a:bodyPr>
          <a:lstStyle/>
          <a:p>
            <a:pPr algn="ctr" defTabSz="1512916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533445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0691812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3708639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412360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/>
          <a:lstStyle/>
          <a:p>
            <a:pPr defTabSz="10429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7" y="1771666"/>
            <a:ext cx="8561139" cy="5324475"/>
          </a:xfrm>
        </p:spPr>
        <p:txBody>
          <a:bodyPr/>
          <a:lstStyle>
            <a:lvl1pPr marL="363516" indent="0">
              <a:buFontTx/>
              <a:buNone/>
              <a:defRPr b="1">
                <a:latin typeface="+mj-lt"/>
              </a:defRPr>
            </a:lvl1pPr>
            <a:lvl2pPr marL="360341" indent="3175">
              <a:defRPr>
                <a:latin typeface="+mj-lt"/>
              </a:defRPr>
            </a:lvl2pPr>
            <a:lvl3pPr marL="628609" indent="-260333">
              <a:tabLst/>
              <a:defRPr>
                <a:latin typeface="+mj-lt"/>
              </a:defRPr>
            </a:lvl3pPr>
            <a:lvl4pPr marL="0" indent="360341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2"/>
            <a:ext cx="8580438" cy="1219199"/>
          </a:xfrm>
        </p:spPr>
        <p:txBody>
          <a:bodyPr/>
          <a:lstStyle>
            <a:lvl1pPr marL="0" marR="0" indent="0" defTabSz="10429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/>
              <a:t>Образец заголовка</a:t>
            </a:r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D4219-446A-426A-A009-3E54DEF2281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4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4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107" y="539793"/>
            <a:ext cx="8588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80" tIns="52096" rIns="104180" bIns="520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107" y="1763720"/>
            <a:ext cx="8588375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80" tIns="52096" rIns="104180" bIns="52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5001" y="7008856"/>
            <a:ext cx="24955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80" tIns="52096" rIns="104180" bIns="52096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522F03A-13C3-4762-A0A4-FDB434B21774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59" y="7008856"/>
            <a:ext cx="3387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80" tIns="52096" rIns="104180" bIns="52096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734550" y="6661191"/>
            <a:ext cx="725488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80" tIns="52096" rIns="104180" bIns="52096" numCol="1" anchor="ctr" anchorCtr="0" compatLnSpc="1">
            <a:prstTxWarp prst="textNoShape">
              <a:avLst/>
            </a:prstTxWarp>
          </a:bodyPr>
          <a:lstStyle>
            <a:lvl1pPr algn="ctr" defTabSz="1041794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779B56-F708-457A-B340-1FE74345E8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57" r:id="rId6"/>
    <p:sldLayoutId id="2147483667" r:id="rId7"/>
    <p:sldLayoutId id="2147483668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l" defTabSz="1041724" rtl="0" eaLnBrk="0" fontAlgn="base" hangingPunct="0">
        <a:lnSpc>
          <a:spcPts val="5194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1724" rtl="0" eaLnBrk="0" fontAlgn="base" hangingPunct="0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1724" rtl="0" eaLnBrk="0" fontAlgn="base" hangingPunct="0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1724" rtl="0" eaLnBrk="0" fontAlgn="base" hangingPunct="0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1724" rtl="0" eaLnBrk="0" fontAlgn="base" hangingPunct="0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6646" algn="l" defTabSz="1041724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3289" algn="l" defTabSz="1041724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69936" algn="l" defTabSz="1041724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6582" algn="l" defTabSz="1041724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3100" indent="-363100" algn="l" defTabSz="1041724" rtl="0" eaLnBrk="0" fontAlgn="base" hangingPunct="0">
        <a:spcBef>
          <a:spcPct val="20000"/>
        </a:spcBef>
        <a:spcAft>
          <a:spcPct val="0"/>
        </a:spcAft>
        <a:buFont typeface="+mj-lt"/>
        <a:defRPr sz="3700" kern="1200">
          <a:solidFill>
            <a:srgbClr val="005AA9"/>
          </a:solidFill>
          <a:latin typeface="+mj-lt"/>
          <a:ea typeface="+mn-ea"/>
          <a:cs typeface="+mn-cs"/>
        </a:defRPr>
      </a:lvl1pPr>
      <a:lvl2pPr marL="363100" indent="93566" algn="l" defTabSz="1041724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1924" indent="-260038" algn="l" defTabSz="104172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598256" indent="-1238336" algn="just" defTabSz="1041724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3359" indent="393225" algn="l" defTabSz="1041724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4927" indent="-260449" algn="l" defTabSz="10417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5822" indent="-260449" algn="l" defTabSz="10417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6716" indent="-260449" algn="l" defTabSz="10417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7610" indent="-260449" algn="l" defTabSz="10417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899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794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687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580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4477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376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6268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7164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206" y="122536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716" rIns="0" bIns="47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06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35" tIns="47716" rIns="95435" bIns="47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8"/>
          </a:xfrm>
          <a:prstGeom prst="rect">
            <a:avLst/>
          </a:prstGeom>
        </p:spPr>
        <p:txBody>
          <a:bodyPr vert="horz" lIns="95435" tIns="47716" rIns="95435" bIns="47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3023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1043023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603" y="122524"/>
            <a:ext cx="1230856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12" y="1221715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96" tIns="49750" rIns="99496" bIns="49750" anchor="ctr"/>
          <a:lstStyle/>
          <a:p>
            <a:pPr algn="ctr" defTabSz="104302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48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620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97468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94934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492402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98987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3100" indent="-3731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08386" indent="-31091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3668" indent="-2487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137" indent="-2487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8603" indent="-2487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6072" indent="-248735" algn="l" defTabSz="9949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3537" indent="-248735" algn="l" defTabSz="9949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1005" indent="-248735" algn="l" defTabSz="9949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8472" indent="-248735" algn="l" defTabSz="9949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468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4934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402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9870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336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4802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2273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9737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197" y="122529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717" rIns="0" bIns="47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06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35" tIns="47717" rIns="95435" bIns="47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9"/>
            <a:ext cx="2495127" cy="402568"/>
          </a:xfrm>
          <a:prstGeom prst="rect">
            <a:avLst/>
          </a:prstGeom>
        </p:spPr>
        <p:txBody>
          <a:bodyPr vert="horz" lIns="95435" tIns="47717" rIns="95435" bIns="4771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3059">
              <a:defRPr/>
            </a:pPr>
            <a:fld id="{500C75FB-29DB-479D-90FD-07DD74D67401}" type="slidenum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 defTabSz="1043059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595" y="122524"/>
            <a:ext cx="1230856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04" y="1221712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99" tIns="49750" rIns="99499" bIns="49750" anchor="ctr"/>
          <a:lstStyle/>
          <a:p>
            <a:pPr algn="ctr" defTabSz="104305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41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962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5pPr>
      <a:lvl6pPr marL="497486" algn="l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6pPr>
      <a:lvl7pPr marL="994969" algn="l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7pPr>
      <a:lvl8pPr marL="1492454" algn="l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8pPr>
      <a:lvl9pPr marL="1989940" algn="l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3113" indent="-3731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413" indent="-3109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3712" indent="-2487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198" indent="-2487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8682" indent="-2487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6168" indent="-248743" algn="l" defTabSz="99496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3651" indent="-248743" algn="l" defTabSz="99496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1137" indent="-248743" algn="l" defTabSz="99496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8622" indent="-248743" algn="l" defTabSz="99496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486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4969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454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9940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423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4908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2396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9878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2" y="402569"/>
            <a:ext cx="9223058" cy="1461494"/>
          </a:xfrm>
          <a:prstGeom prst="rect">
            <a:avLst/>
          </a:prstGeom>
        </p:spPr>
        <p:txBody>
          <a:bodyPr vert="horz" lIns="95413" tIns="47711" rIns="95413" bIns="4771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2" y="2012842"/>
            <a:ext cx="9223058" cy="4797552"/>
          </a:xfrm>
          <a:prstGeom prst="rect">
            <a:avLst/>
          </a:prstGeom>
        </p:spPr>
        <p:txBody>
          <a:bodyPr vert="horz" lIns="95413" tIns="47711" rIns="95413" bIns="477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3" y="7008180"/>
            <a:ext cx="2406016" cy="402568"/>
          </a:xfrm>
          <a:prstGeom prst="rect">
            <a:avLst/>
          </a:prstGeom>
        </p:spPr>
        <p:txBody>
          <a:bodyPr vert="horz" lIns="95413" tIns="47711" rIns="95413" bIns="4771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179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203" y="7008180"/>
            <a:ext cx="3609023" cy="402568"/>
          </a:xfrm>
          <a:prstGeom prst="rect">
            <a:avLst/>
          </a:prstGeom>
        </p:spPr>
        <p:txBody>
          <a:bodyPr vert="horz" lIns="95413" tIns="47711" rIns="95413" bIns="4771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179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14" y="7008180"/>
            <a:ext cx="2406016" cy="402568"/>
          </a:xfrm>
          <a:prstGeom prst="rect">
            <a:avLst/>
          </a:prstGeom>
        </p:spPr>
        <p:txBody>
          <a:bodyPr vert="horz" lIns="95413" tIns="47711" rIns="95413" bIns="4771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1794" fontAlgn="auto">
              <a:spcBef>
                <a:spcPts val="0"/>
              </a:spcBef>
              <a:spcAft>
                <a:spcPts val="0"/>
              </a:spcAft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4179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62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hf hdr="0" ftr="0" dt="0"/>
  <p:txStyles>
    <p:titleStyle>
      <a:lvl1pPr algn="l" defTabSz="99466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666" indent="-248666" algn="l" defTabSz="994665" rtl="0" eaLnBrk="1" latinLnBrk="0" hangingPunct="1">
        <a:lnSpc>
          <a:spcPct val="90000"/>
        </a:lnSpc>
        <a:spcBef>
          <a:spcPts val="108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6000" indent="-248666" algn="l" defTabSz="994665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3335" indent="-248666" algn="l" defTabSz="994665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40667" indent="-248666" algn="l" defTabSz="994665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37996" indent="-248666" algn="l" defTabSz="994665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35333" indent="-248666" algn="l" defTabSz="994665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32663" indent="-248666" algn="l" defTabSz="994665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9994" indent="-248666" algn="l" defTabSz="994665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27328" indent="-248666" algn="l" defTabSz="994665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46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333" algn="l" defTabSz="9946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4665" algn="l" defTabSz="9946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998" algn="l" defTabSz="9946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9331" algn="l" defTabSz="9946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6665" algn="l" defTabSz="9946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3994" algn="l" defTabSz="9946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81323" algn="l" defTabSz="9946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8665" algn="l" defTabSz="9946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234" y="122543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664" rIns="0" bIns="476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20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27" tIns="47664" rIns="95327" bIns="47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8"/>
          </a:xfrm>
          <a:prstGeom prst="rect">
            <a:avLst/>
          </a:prstGeom>
        </p:spPr>
        <p:txBody>
          <a:bodyPr vert="horz" lIns="95327" tIns="47664" rIns="95327" bIns="4766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1794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1041794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621" y="122530"/>
            <a:ext cx="1230855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45" y="1221721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391" tIns="49696" rIns="99391" bIns="49696" anchor="ctr"/>
          <a:lstStyle/>
          <a:p>
            <a:pPr algn="ctr" defTabSz="104179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55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663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5pPr>
      <a:lvl6pPr marL="496884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6pPr>
      <a:lvl7pPr marL="993765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7pPr>
      <a:lvl8pPr marL="1490646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8pPr>
      <a:lvl9pPr marL="1987529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2669" indent="-3726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07435" indent="-3105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205" indent="-2484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089" indent="-2484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5968" indent="-2484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2852" indent="-248440" algn="l" defTabSz="9937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730" indent="-248440" algn="l" defTabSz="9937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612" indent="-248440" algn="l" defTabSz="9937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491" indent="-248440" algn="l" defTabSz="9937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84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65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46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529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411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288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170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053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233" y="122543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664" rIns="0" bIns="476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20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27" tIns="47664" rIns="95327" bIns="47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8"/>
          </a:xfrm>
          <a:prstGeom prst="rect">
            <a:avLst/>
          </a:prstGeom>
        </p:spPr>
        <p:txBody>
          <a:bodyPr vert="horz" lIns="95327" tIns="47664" rIns="95327" bIns="4766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1805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1041805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621" y="122530"/>
            <a:ext cx="1230855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45" y="1221721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391" tIns="49696" rIns="99391" bIns="49696" anchor="ctr"/>
          <a:lstStyle/>
          <a:p>
            <a:pPr algn="ctr" defTabSz="104180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55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286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6pPr>
      <a:lvl7pPr marL="993771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7pPr>
      <a:lvl8pPr marL="1490659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8pPr>
      <a:lvl9pPr marL="1987546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2669" indent="-3726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07442" indent="-3105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217" indent="-2484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103" indent="-2484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5988" indent="-2484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2876" indent="-248447" algn="l" defTabSz="99377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759" indent="-248447" algn="l" defTabSz="99377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645" indent="-248447" algn="l" defTabSz="99377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530" indent="-248447" algn="l" defTabSz="99377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88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71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59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546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432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313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200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086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233" y="122543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664" rIns="0" bIns="476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20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27" tIns="47664" rIns="95327" bIns="47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8"/>
          </a:xfrm>
          <a:prstGeom prst="rect">
            <a:avLst/>
          </a:prstGeom>
        </p:spPr>
        <p:txBody>
          <a:bodyPr vert="horz" lIns="95327" tIns="47664" rIns="95327" bIns="4766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1817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1041817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621" y="122530"/>
            <a:ext cx="1230855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42" y="1221721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391" tIns="49696" rIns="99391" bIns="49696" anchor="ctr"/>
          <a:lstStyle/>
          <a:p>
            <a:pPr algn="ctr" defTabSz="104181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55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413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5pPr>
      <a:lvl6pPr marL="496893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6pPr>
      <a:lvl7pPr marL="993785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7pPr>
      <a:lvl8pPr marL="1490679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8pPr>
      <a:lvl9pPr marL="1987572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2676" indent="-37267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07453" indent="-3105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233" indent="-248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126" indent="-248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6019" indent="-248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2911" indent="-248450" algn="l" defTabSz="9937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802" indent="-248450" algn="l" defTabSz="9937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693" indent="-248450" algn="l" defTabSz="9937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585" indent="-248450" algn="l" defTabSz="9937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93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85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79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572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466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353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247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138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225" y="122543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664" rIns="0" bIns="476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20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27" tIns="47664" rIns="95327" bIns="47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8"/>
          </a:xfrm>
          <a:prstGeom prst="rect">
            <a:avLst/>
          </a:prstGeom>
        </p:spPr>
        <p:txBody>
          <a:bodyPr vert="horz" lIns="95327" tIns="47664" rIns="95327" bIns="4766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1837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1041837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621" y="122530"/>
            <a:ext cx="1230855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38" y="1221721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391" tIns="49696" rIns="99391" bIns="49696" anchor="ctr"/>
          <a:lstStyle/>
          <a:p>
            <a:pPr algn="ctr" defTabSz="10418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55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150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5pPr>
      <a:lvl6pPr marL="496903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6pPr>
      <a:lvl7pPr marL="993801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7pPr>
      <a:lvl8pPr marL="1490703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8pPr>
      <a:lvl9pPr marL="1987608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2684" indent="-3726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07468" indent="-31056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255" indent="-2484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152" indent="-2484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6057" indent="-2484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2959" indent="-248454" algn="l" defTabSz="99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859" indent="-248454" algn="l" defTabSz="99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760" indent="-248454" algn="l" defTabSz="99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660" indent="-248454" algn="l" defTabSz="99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903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801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703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608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508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409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310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210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219" y="122542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664" rIns="0" bIns="476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20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27" tIns="47664" rIns="95327" bIns="47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8"/>
          </a:xfrm>
          <a:prstGeom prst="rect">
            <a:avLst/>
          </a:prstGeom>
        </p:spPr>
        <p:txBody>
          <a:bodyPr vert="horz" lIns="95327" tIns="47664" rIns="95327" bIns="4766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1859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1041859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621" y="122530"/>
            <a:ext cx="1230855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32" y="1221721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391" tIns="49696" rIns="99391" bIns="49696" anchor="ctr"/>
          <a:lstStyle/>
          <a:p>
            <a:pPr algn="ctr" defTabSz="104185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54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331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5pPr>
      <a:lvl6pPr marL="496912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6pPr>
      <a:lvl7pPr marL="993825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7pPr>
      <a:lvl8pPr marL="1490735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8pPr>
      <a:lvl9pPr marL="1987652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2686" indent="-3726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07485" indent="-3105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282" indent="-2484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195" indent="-2484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6107" indent="-2484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3018" indent="-248457" algn="l" defTabSz="9938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930" indent="-248457" algn="l" defTabSz="9938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841" indent="-248457" algn="l" defTabSz="9938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754" indent="-248457" algn="l" defTabSz="9938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912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825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735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652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564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474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387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296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213" y="122536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669" rIns="0" bIns="476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20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27" tIns="47669" rIns="95327" bIns="47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8"/>
          </a:xfrm>
          <a:prstGeom prst="rect">
            <a:avLst/>
          </a:prstGeom>
        </p:spPr>
        <p:txBody>
          <a:bodyPr vert="horz" lIns="95327" tIns="47669" rIns="95327" bIns="4766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1887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1041887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602" y="122530"/>
            <a:ext cx="1230855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26" y="1221719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394" tIns="49696" rIns="99394" bIns="49696" anchor="ctr"/>
          <a:lstStyle/>
          <a:p>
            <a:pPr algn="ctr" defTabSz="104188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48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955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96927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93849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490776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987702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2700" indent="-372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07503" indent="-3105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317" indent="-2484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241" indent="-2484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6166" indent="-2484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3090" indent="-248464" algn="l" defTabSz="99384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0015" indent="-248464" algn="l" defTabSz="99384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942" indent="-248464" algn="l" defTabSz="99384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867" indent="-248464" algn="l" defTabSz="99384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927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849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776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702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629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549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481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404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100" y="539766"/>
            <a:ext cx="8588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97" tIns="52152" rIns="104297" bIns="521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100" y="1763713"/>
            <a:ext cx="8588375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97" tIns="52152" rIns="104297" bIns="52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5001" y="7008828"/>
            <a:ext cx="24955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97" tIns="52152" rIns="104297" bIns="52152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 defTabSz="1042919">
              <a:defRPr/>
            </a:pPr>
            <a:fld id="{3522F03A-13C3-4762-A0A4-FDB434B21774}" type="datetimeFigureOut">
              <a:rPr lang="ru-RU" smtClean="0"/>
              <a:pPr defTabSz="1042919">
                <a:defRPr/>
              </a:pPr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52" y="7008828"/>
            <a:ext cx="3387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97" tIns="52152" rIns="104297" bIns="52152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 defTabSz="1042919"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734550" y="6661166"/>
            <a:ext cx="725488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97" tIns="52152" rIns="104297" bIns="52152" numCol="1" anchor="ctr" anchorCtr="0" compatLnSpc="1">
            <a:prstTxWarp prst="textNoShape">
              <a:avLst/>
            </a:prstTxWarp>
          </a:bodyPr>
          <a:lstStyle>
            <a:lvl1pPr algn="ctr" defTabSz="1042988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779B56-F708-457A-B340-1FE74345E84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7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</p:sldLayoutIdLst>
  <p:hf hdr="0" ftr="0" dt="0"/>
  <p:txStyles>
    <p:titleStyle>
      <a:lvl1pPr algn="l" defTabSz="1042919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2919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2919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2919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2919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7169" algn="l" defTabSz="1042919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4339" algn="l" defTabSz="1042919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1509" algn="l" defTabSz="1042919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8680" algn="l" defTabSz="1042919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3516" indent="-363516" algn="l" defTabSz="1042919" rtl="0" eaLnBrk="0" fontAlgn="base" hangingPunct="0">
        <a:spcBef>
          <a:spcPct val="20000"/>
        </a:spcBef>
        <a:spcAft>
          <a:spcPct val="0"/>
        </a:spcAft>
        <a:buFont typeface="+mj-lt"/>
        <a:defRPr sz="3600" kern="1200">
          <a:solidFill>
            <a:srgbClr val="005AA9"/>
          </a:solidFill>
          <a:latin typeface="+mj-lt"/>
          <a:ea typeface="+mn-ea"/>
          <a:cs typeface="+mn-cs"/>
        </a:defRPr>
      </a:lvl1pPr>
      <a:lvl2pPr marL="363516" indent="93663" algn="l" defTabSz="1042919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2741" indent="-260333" algn="l" defTabSz="104291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092" indent="-1239756" algn="just" defTabSz="1042919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005" indent="393676" algn="l" defTabSz="1042919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215" indent="-260747" algn="l" defTabSz="10429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707" indent="-260747" algn="l" defTabSz="10429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200" indent="-260747" algn="l" defTabSz="10429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692" indent="-260747" algn="l" defTabSz="10429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9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96" algn="l" defTabSz="10429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988" algn="l" defTabSz="10429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481" algn="l" defTabSz="10429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74" algn="l" defTabSz="10429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468" algn="l" defTabSz="10429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962" algn="l" defTabSz="10429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454" algn="l" defTabSz="10429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948" algn="l" defTabSz="10429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459" y="5272129"/>
            <a:ext cx="568325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82" y="1398627"/>
            <a:ext cx="1282699" cy="127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5129" y="187366"/>
            <a:ext cx="10274300" cy="7226300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80" tIns="52096" rIns="104180" bIns="52096" anchor="ctr"/>
          <a:lstStyle/>
          <a:p>
            <a:pPr algn="ctr" defTabSz="104141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870" name="TextBox 42"/>
          <p:cNvSpPr txBox="1">
            <a:spLocks noChangeArrowheads="1"/>
          </p:cNvSpPr>
          <p:nvPr/>
        </p:nvSpPr>
        <p:spPr bwMode="auto">
          <a:xfrm>
            <a:off x="316501" y="3077361"/>
            <a:ext cx="10021930" cy="230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0" tIns="45601" rIns="91200" bIns="45601">
            <a:spAutoFit/>
          </a:bodyPr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3600" b="1" dirty="0" smtClean="0">
                <a:solidFill>
                  <a:srgbClr val="005AA9"/>
                </a:solidFill>
                <a:cs typeface="Arial" panose="020B0604020202020204" pitchFamily="34" charset="0"/>
              </a:rPr>
              <a:t>Как отправить согласие </a:t>
            </a:r>
            <a:r>
              <a:rPr lang="ru-RU" altLang="ru-RU" sz="3600" b="1" smtClean="0">
                <a:solidFill>
                  <a:srgbClr val="005AA9"/>
                </a:solidFill>
                <a:cs typeface="Arial" panose="020B0604020202020204" pitchFamily="34" charset="0"/>
              </a:rPr>
              <a:t>на                             СМС-информирование </a:t>
            </a:r>
            <a:r>
              <a:rPr lang="ru-RU" altLang="ru-RU" sz="3600" b="1" dirty="0" smtClean="0">
                <a:solidFill>
                  <a:srgbClr val="005AA9"/>
                </a:solidFill>
                <a:cs typeface="Arial" panose="020B0604020202020204" pitchFamily="34" charset="0"/>
              </a:rPr>
              <a:t>через интернет – сервис «Личный кабинет налогоплательщика для физических лиц»</a:t>
            </a:r>
            <a:endParaRPr lang="ru-RU" altLang="ru-RU" sz="3600" b="1" dirty="0">
              <a:solidFill>
                <a:srgbClr val="005AA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956" y="44291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377507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36" y="714735"/>
            <a:ext cx="2824929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836" y="714735"/>
            <a:ext cx="2824929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6642844" y="1980431"/>
            <a:ext cx="7920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930876" y="4176675"/>
            <a:ext cx="806388" cy="108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0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prstClr val="white"/>
                </a:solidFill>
              </a:rPr>
              <a:t>2</a:t>
            </a:r>
            <a:endParaRPr lang="ru-RU" sz="2400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36" y="612279"/>
            <a:ext cx="3163340" cy="65418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170235" y="2484487"/>
            <a:ext cx="2736305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763" y="605661"/>
            <a:ext cx="3022377" cy="654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30276" y="828303"/>
            <a:ext cx="86409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96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1386260" y="4572761"/>
            <a:ext cx="8382768" cy="1260475"/>
          </a:xfrm>
        </p:spPr>
        <p:txBody>
          <a:bodyPr/>
          <a:lstStyle/>
          <a:p>
            <a:pPr algn="ctr" defTabSz="467937">
              <a:defRPr/>
            </a:pPr>
            <a:r>
              <a:rPr lang="ru-RU" sz="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Благодарю за внимание !</a:t>
            </a:r>
          </a:p>
        </p:txBody>
      </p:sp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2538" y="1398601"/>
            <a:ext cx="2849562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11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6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7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8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9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23016</TotalTime>
  <Words>24</Words>
  <Application>Microsoft Office PowerPoint</Application>
  <PresentationFormat>Произвольный</PresentationFormat>
  <Paragraphs>5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4</vt:i4>
      </vt:variant>
    </vt:vector>
  </HeadingPairs>
  <TitlesOfParts>
    <vt:vector size="15" baseType="lpstr">
      <vt:lpstr>Present_FNS2012_A4</vt:lpstr>
      <vt:lpstr>Тема Office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1_Present_FNS2012_A4</vt:lpstr>
      <vt:lpstr>6_Специальное оформление</vt:lpstr>
      <vt:lpstr>7_Специальное оформление</vt:lpstr>
      <vt:lpstr>Презентация PowerPoint</vt:lpstr>
      <vt:lpstr>Презентация PowerPoint</vt:lpstr>
      <vt:lpstr>Презентация PowerPoint</vt:lpstr>
      <vt:lpstr>Благодарю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Евгеньевич Щеглов</dc:creator>
  <cp:lastModifiedBy>Останина Евгения Олеговна</cp:lastModifiedBy>
  <cp:revision>404</cp:revision>
  <cp:lastPrinted>2020-03-04T07:45:49Z</cp:lastPrinted>
  <dcterms:created xsi:type="dcterms:W3CDTF">2013-02-14T04:24:52Z</dcterms:created>
  <dcterms:modified xsi:type="dcterms:W3CDTF">2022-08-29T08:06:09Z</dcterms:modified>
</cp:coreProperties>
</file>