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69" r:id="rId6"/>
    <p:sldId id="263" r:id="rId7"/>
    <p:sldId id="278" r:id="rId8"/>
    <p:sldId id="277" r:id="rId9"/>
    <p:sldId id="268" r:id="rId10"/>
    <p:sldId id="26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207C6-A763-4D1A-B0B3-965C59BF0D03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CD10-4A8A-47A7-A7E7-BA4167D58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CD10-4A8A-47A7-A7E7-BA4167D58DC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1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0CB-1EAD-414D-B64C-B05FCBF9FC8D}" type="datetime1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4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92E8-ED73-4E29-9E54-BE4AA0CE590F}" type="datetime1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1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834-2CCD-4E98-8471-EA07CD42C035}" type="datetime1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6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0208-8604-4A1F-9F38-22770E242816}" type="datetime1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6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5660-79E3-4033-9879-C3188BDC3D59}" type="datetime1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0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1BB7-8CAB-4828-8088-7C7003FD22EF}" type="datetime1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8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4157-A9A8-43F4-B33F-866EEF08CEDC}" type="datetime1">
              <a:rPr lang="ru-RU" smtClean="0"/>
              <a:t>25.07.2022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2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948D-2442-44FC-9D60-A7903693BD54}" type="datetime1">
              <a:rPr lang="ru-RU" smtClean="0"/>
              <a:t>25.07.2022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1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9340-E93B-42E5-9CD3-24C3CF399A90}" type="datetime1">
              <a:rPr lang="ru-RU" smtClean="0"/>
              <a:t>25.07.2022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0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D92-3A6D-48D3-839C-70D097257F6B}" type="datetime1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5024-D9C0-4D01-9B0D-3A534FCE0560}" type="datetime1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1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AFE3-DB87-447C-9375-27B2E3F80DCD}" type="datetime1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1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824165" cy="33123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Устройство входной группы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административное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ул.Ленина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д.17, г.п. Малиновский)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6400800" cy="103252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  <a:latin typeface="Montserrat "/>
              </a:rPr>
              <a:t>Инициативный проект</a:t>
            </a:r>
            <a:endParaRPr lang="ru-RU" sz="2500" dirty="0">
              <a:solidFill>
                <a:schemeClr val="tx1"/>
              </a:solidFill>
              <a:latin typeface="Montserrat "/>
            </a:endParaRPr>
          </a:p>
          <a:p>
            <a:r>
              <a:rPr lang="ru-RU" sz="2500" dirty="0" smtClean="0">
                <a:solidFill>
                  <a:schemeClr val="tx1"/>
                </a:solidFill>
                <a:latin typeface="Montserrat "/>
              </a:rPr>
              <a:t>2023 год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240" t="40166" r="60436" b="12732"/>
          <a:stretch/>
        </p:blipFill>
        <p:spPr bwMode="auto">
          <a:xfrm>
            <a:off x="7020272" y="306537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06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67314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ВИЗУАЛИЗАЦИЯ ПРОЕКТА</a:t>
            </a:r>
            <a:endParaRPr lang="ru-RU" sz="3000" b="1" dirty="0">
              <a:latin typeface="Montserrat 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7931224" cy="5328592"/>
          </a:xfr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3240" t="40166" r="60436" b="12732"/>
          <a:stretch/>
        </p:blipFill>
        <p:spPr bwMode="auto">
          <a:xfrm>
            <a:off x="7020272" y="306537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4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37976"/>
            <a:ext cx="8229600" cy="4525963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Montserrat "/>
                <a:ea typeface="Calibri"/>
              </a:rPr>
              <a:t>Средства на </a:t>
            </a:r>
            <a:r>
              <a:rPr lang="ru-RU" sz="2400" dirty="0" smtClean="0">
                <a:latin typeface="Montserrat "/>
                <a:ea typeface="Calibri"/>
              </a:rPr>
              <a:t>содержание объекта предусмотрены муниципальной программой «Управление муниципальными ресурсами городского поселения Малиновский», в части в</a:t>
            </a:r>
            <a:r>
              <a:rPr lang="ru-RU" sz="2400" dirty="0" smtClean="0">
                <a:latin typeface="Montserrat "/>
                <a:ea typeface="Calibri"/>
                <a:cs typeface="Times New Roman"/>
              </a:rPr>
              <a:t>ыполнения </a:t>
            </a:r>
            <a:r>
              <a:rPr lang="ru-RU" sz="2400" dirty="0">
                <a:latin typeface="Montserrat "/>
                <a:ea typeface="Calibri"/>
                <a:cs typeface="Times New Roman"/>
              </a:rPr>
              <a:t>работ по текущему </a:t>
            </a:r>
            <a:r>
              <a:rPr lang="ru-RU" sz="2400" dirty="0" smtClean="0">
                <a:latin typeface="Montserrat "/>
                <a:ea typeface="Calibri"/>
                <a:cs typeface="Times New Roman"/>
              </a:rPr>
              <a:t>содержанию административного здания</a:t>
            </a:r>
            <a:endParaRPr lang="ru-RU" sz="2400" dirty="0">
              <a:latin typeface="Montserrat 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Montserrat "/>
                <a:ea typeface="+mj-ea"/>
                <a:cs typeface="+mj-cs"/>
              </a:rPr>
              <a:t>Описание дальнейшего развития инициативного проекта после завершения финансирования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55057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548680"/>
            <a:ext cx="2580904" cy="1512168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Устройство входной группы в административное здание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ул.Ленина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д.17, г.п. Малиновский)</a:t>
            </a:r>
            <a:endParaRPr lang="ru-RU" dirty="0">
              <a:latin typeface="Montserrat 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2276872"/>
            <a:ext cx="2232248" cy="324036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</a:rPr>
              <a:t>Место реализации проекта: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</a:rPr>
              <a:t>Ханты-Мансийский АО-Югра, Советский район, г.п. Малиновский, улица </a:t>
            </a:r>
            <a:r>
              <a:rPr lang="ru-RU" sz="1800" dirty="0" smtClean="0">
                <a:solidFill>
                  <a:srgbClr val="000000"/>
                </a:solidFill>
                <a:latin typeface="Montserrat "/>
                <a:ea typeface="Times New Roman"/>
              </a:rPr>
              <a:t>Ленина, д.17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Montserrat "/>
              <a:cs typeface="Calibri Light" panose="020F0302020204030204" pitchFamily="34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548680"/>
            <a:ext cx="6264696" cy="4968552"/>
          </a:xfrm>
        </p:spPr>
      </p:pic>
    </p:spTree>
    <p:extLst>
      <p:ext uri="{BB962C8B-B14F-4D97-AF65-F5344CB8AC3E}">
        <p14:creationId xmlns:p14="http://schemas.microsoft.com/office/powerpoint/2010/main" val="84637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5760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ЦЕЛИ И ЗАДАЧИ ПРОЕКТА</a:t>
            </a:r>
            <a:endParaRPr lang="ru-RU" sz="3000" b="1" dirty="0">
              <a:latin typeface="Montserrat 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848872" cy="48519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-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доступной среды для жителей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г.п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Малиновский, 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Юбилейный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Алябьевский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Пионерский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Таежный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получения муниципальных услуг, получения услуг учреждений банковской системы, учитывая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инклюзивность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процесс включения людей с физической и ментальной инвалидностью в полноценную общественную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жизнь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замена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входной группы административного здания в городском поселении Малиновский по причине аварийности и необходимости ремонта, при этом будет установлен пандус для жителей с инвалидностью, который отсутствует в настоящее время</a:t>
            </a:r>
            <a:r>
              <a:rPr lang="ru-RU" sz="2600" dirty="0" smtClean="0">
                <a:solidFill>
                  <a:srgbClr val="000000"/>
                </a:solidFill>
                <a:latin typeface="Montserrat "/>
                <a:ea typeface="Calibri"/>
              </a:rPr>
              <a:t>.</a:t>
            </a:r>
            <a:endParaRPr lang="ru-RU" sz="2600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5635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2940944" cy="14401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  <a:cs typeface="Calibri Light" panose="020F0302020204030204" pitchFamily="34" charset="0"/>
              </a:rPr>
              <a:t>Обоснование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  <a:cs typeface="Calibri Light" panose="020F0302020204030204" pitchFamily="34" charset="0"/>
              </a:rPr>
              <a:t>замены входной группы административного здания</a:t>
            </a:r>
            <a:endParaRPr lang="ru-RU" sz="2000" dirty="0">
              <a:latin typeface="Montserrat 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556792"/>
            <a:ext cx="3456384" cy="5040560"/>
          </a:xfrm>
        </p:spPr>
        <p:txBody>
          <a:bodyPr>
            <a:noAutofit/>
          </a:bodyPr>
          <a:lstStyle/>
          <a:p>
            <a:pPr marL="68580" lvl="0" algn="just">
              <a:buClr>
                <a:srgbClr val="94C600"/>
              </a:buClr>
            </a:pP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Входная группа в аварийном состоянии, отсутствует пандус для маломобильных групп граждан.</a:t>
            </a:r>
          </a:p>
          <a:p>
            <a:pPr marL="68580" lvl="0" algn="just">
              <a:buClr>
                <a:srgbClr val="94C600"/>
              </a:buClr>
            </a:pP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 В административном здании располагаются следующие организации:</a:t>
            </a:r>
          </a:p>
          <a:p>
            <a:pPr marL="68580" lvl="0" algn="just">
              <a:buClr>
                <a:srgbClr val="94C600"/>
              </a:buClr>
            </a:pP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-Администрация </a:t>
            </a:r>
            <a:r>
              <a:rPr lang="ru-RU" sz="1200" dirty="0" err="1" smtClean="0">
                <a:solidFill>
                  <a:srgbClr val="3E3D2D"/>
                </a:solidFill>
                <a:latin typeface="Montserrat "/>
              </a:rPr>
              <a:t>г.п</a:t>
            </a: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. Малиновский;</a:t>
            </a:r>
          </a:p>
          <a:p>
            <a:pPr marL="68580" lvl="0" algn="just">
              <a:buClr>
                <a:srgbClr val="94C600"/>
              </a:buClr>
            </a:pPr>
            <a:endParaRPr lang="ru-RU" sz="1200" dirty="0" smtClean="0">
              <a:solidFill>
                <a:srgbClr val="3E3D2D"/>
              </a:solidFill>
              <a:latin typeface="Montserrat "/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-Дополнительный офис «На Ленина» Западно-Сибирского филиала ФК Банка «Открытие»;</a:t>
            </a:r>
          </a:p>
          <a:p>
            <a:pPr marL="68580" lvl="0" algn="just">
              <a:buClr>
                <a:srgbClr val="94C600"/>
              </a:buClr>
            </a:pPr>
            <a:endParaRPr lang="ru-RU" sz="1200" dirty="0" smtClean="0">
              <a:solidFill>
                <a:srgbClr val="3E3D2D"/>
              </a:solidFill>
              <a:latin typeface="Montserrat "/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-Дополнительный офис № 1791/0121 отделения Сбербанка;</a:t>
            </a:r>
          </a:p>
          <a:p>
            <a:pPr marL="68580" lvl="0" algn="just">
              <a:buClr>
                <a:srgbClr val="94C600"/>
              </a:buClr>
            </a:pPr>
            <a:endParaRPr lang="ru-RU" sz="1200" dirty="0" smtClean="0">
              <a:solidFill>
                <a:srgbClr val="3E3D2D"/>
              </a:solidFill>
              <a:latin typeface="Montserrat "/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-Территориальной обособленное структурное подразделение </a:t>
            </a:r>
            <a:r>
              <a:rPr lang="ru-RU" sz="1200" dirty="0"/>
              <a:t>АУ ХМАО – Югры 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«Многофункциональный центр»;</a:t>
            </a:r>
          </a:p>
          <a:p>
            <a:pPr marL="68580" lvl="0" algn="just">
              <a:buClr>
                <a:srgbClr val="94C600"/>
              </a:buClr>
            </a:pPr>
            <a:endParaRPr lang="ru-RU" sz="1200" dirty="0" smtClean="0">
              <a:solidFill>
                <a:srgbClr val="3E3D2D"/>
              </a:solidFill>
              <a:latin typeface="Montserrat "/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-Клиентский офис АО «Тюменская </a:t>
            </a:r>
            <a:r>
              <a:rPr lang="ru-RU" sz="1200" dirty="0" err="1" smtClean="0">
                <a:solidFill>
                  <a:srgbClr val="3E3D2D"/>
                </a:solidFill>
                <a:latin typeface="Montserrat "/>
              </a:rPr>
              <a:t>энергосбытовая</a:t>
            </a: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 компания»;</a:t>
            </a:r>
          </a:p>
          <a:p>
            <a:pPr marL="68580" lvl="0" algn="just">
              <a:buClr>
                <a:srgbClr val="94C600"/>
              </a:buClr>
            </a:pPr>
            <a:endParaRPr lang="ru-RU" sz="1200" dirty="0" smtClean="0">
              <a:solidFill>
                <a:srgbClr val="3E3D2D"/>
              </a:solidFill>
              <a:latin typeface="Montserrat "/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-Совет Ветеранов  войны и труда </a:t>
            </a:r>
            <a:r>
              <a:rPr lang="ru-RU" sz="1200" dirty="0" err="1" smtClean="0">
                <a:solidFill>
                  <a:srgbClr val="3E3D2D"/>
                </a:solidFill>
                <a:latin typeface="Montserrat "/>
              </a:rPr>
              <a:t>г.п</a:t>
            </a:r>
            <a:r>
              <a:rPr lang="ru-RU" sz="1200" dirty="0" smtClean="0">
                <a:solidFill>
                  <a:srgbClr val="3E3D2D"/>
                </a:solidFill>
                <a:latin typeface="Montserrat "/>
              </a:rPr>
              <a:t>. Малиновский.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3285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764704"/>
            <a:ext cx="7776865" cy="60113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СХЕМА РАЗМЕЩЕНИЯ</a:t>
            </a:r>
            <a:endParaRPr lang="ru-RU" sz="3000" b="1" dirty="0">
              <a:latin typeface="Montserrat 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3842880">
            <a:off x="5501839" y="3935320"/>
            <a:ext cx="892025" cy="41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029185">
            <a:off x="6060829" y="3785894"/>
            <a:ext cx="234953" cy="31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1700808"/>
            <a:ext cx="806489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Входная группа  будет востребована всеми жителями  и гостями городского поселения </a:t>
            </a: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Малиновский, а также жителями соседних поселений – Пионерский, </a:t>
            </a:r>
            <a:r>
              <a:rPr lang="ru-RU" sz="2400" dirty="0" err="1" smtClean="0">
                <a:solidFill>
                  <a:srgbClr val="3E3D2D"/>
                </a:solidFill>
                <a:latin typeface="Montserrat "/>
              </a:rPr>
              <a:t>Алябьево</a:t>
            </a: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, Таёжный. </a:t>
            </a:r>
            <a:endParaRPr lang="ru-RU" sz="2400" dirty="0" smtClean="0">
              <a:solidFill>
                <a:srgbClr val="3E3D2D"/>
              </a:solidFill>
              <a:latin typeface="Montserrat 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Количество </a:t>
            </a:r>
            <a:r>
              <a:rPr lang="ru-RU" sz="2400" dirty="0" err="1" smtClean="0">
                <a:solidFill>
                  <a:srgbClr val="3E3D2D"/>
                </a:solidFill>
                <a:latin typeface="Montserrat "/>
              </a:rPr>
              <a:t>благополучателей</a:t>
            </a: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 - 5300 человек. </a:t>
            </a:r>
            <a:endParaRPr lang="ru-RU" sz="2400" dirty="0">
              <a:solidFill>
                <a:srgbClr val="3E3D2D"/>
              </a:solidFill>
              <a:latin typeface="Montserrat 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2400" dirty="0">
              <a:solidFill>
                <a:srgbClr val="3E3D2D"/>
              </a:solidFill>
              <a:latin typeface="Montserrat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73143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КОЛИЧЕСТВО БЛАГОПОЛУЧАТЕЛЕЙ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42714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609" y="1124744"/>
            <a:ext cx="806489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   </a:t>
            </a:r>
            <a:r>
              <a:rPr lang="ru-RU" sz="2400" b="1" dirty="0" smtClean="0">
                <a:solidFill>
                  <a:srgbClr val="3E3D2D"/>
                </a:solidFill>
                <a:latin typeface="Montserrat "/>
              </a:rPr>
              <a:t>Проект включает в себя: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Установка </a:t>
            </a: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пандуса.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Демонтаж и установку конструкции входной группы в здание.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2400" dirty="0">
              <a:solidFill>
                <a:srgbClr val="3E3D2D"/>
              </a:solidFill>
              <a:latin typeface="Montserrat 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2400" dirty="0">
              <a:solidFill>
                <a:srgbClr val="3E3D2D"/>
              </a:solidFill>
              <a:latin typeface="Montserrat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16858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ОПИСАНИЕ ПРОЕКТА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22032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32522"/>
            <a:ext cx="8316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/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Формирование условий для беспрепятственного доступа инвалидов и других маломобильных групп населения к приоритетным объектам поселения и жизненно-необходимым услугам в различных сферах;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Обеспечение полезности реализации проекта для всех категорий граждан поселения;</a:t>
            </a:r>
          </a:p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Формирование гражданской позиции жителей городского поселения Малиновский, посредством участия в реализации инициативных проектов, воспитание социально-значимых качеств;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Замена входной группы административного здания в городском поселении Малиновский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ул.Ленина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 17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с обязательной установкой пандуса, отсутствующего в настоящее время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1685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ОЖИДАЕМЫЕ РЕЗУЛЬТАТЫ ОТ РЕАЛИЗАЦИИ ПРОЕКТА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63913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6408712" cy="74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Объект 2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784976" cy="4896544"/>
          </a:xfrm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13240" t="40166" r="60436" b="12732"/>
          <a:stretch/>
        </p:blipFill>
        <p:spPr bwMode="auto">
          <a:xfrm>
            <a:off x="7020272" y="306537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8557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388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Устройство входной группы в административное здание (ул.Ленина, д.17, г.п. Малиновский) </vt:lpstr>
      <vt:lpstr>Устройство входной группы в административное здание (ул.Ленина, д.17, г.п. Малиновский)</vt:lpstr>
      <vt:lpstr>ЦЕЛИ И ЗАДАЧИ ПРОЕКТА</vt:lpstr>
      <vt:lpstr>Обоснование замены входной группы административного здания</vt:lpstr>
      <vt:lpstr>СХЕМА РАЗМЕЩЕНИЯ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ВИЗУАЛИЗАЦИЯ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Обустройство пешеходной зоны на улице Спортивной в городском поселении Малиновский</dc:title>
  <dc:creator>Админ</dc:creator>
  <cp:lastModifiedBy>Пользователь</cp:lastModifiedBy>
  <cp:revision>59</cp:revision>
  <dcterms:created xsi:type="dcterms:W3CDTF">2021-01-05T15:35:50Z</dcterms:created>
  <dcterms:modified xsi:type="dcterms:W3CDTF">2022-07-25T11:41:29Z</dcterms:modified>
</cp:coreProperties>
</file>