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69" r:id="rId6"/>
    <p:sldId id="263" r:id="rId7"/>
    <p:sldId id="278" r:id="rId8"/>
    <p:sldId id="279" r:id="rId9"/>
    <p:sldId id="277" r:id="rId10"/>
    <p:sldId id="267" r:id="rId11"/>
    <p:sldId id="260" r:id="rId12"/>
    <p:sldId id="271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2580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207C6-A763-4D1A-B0B3-965C59BF0D03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2CD10-4A8A-47A7-A7E7-BA4167D58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2CD10-4A8A-47A7-A7E7-BA4167D58DC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1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B0CB-1EAD-414D-B64C-B05FCBF9FC8D}" type="datetime1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4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92E8-ED73-4E29-9E54-BE4AA0CE590F}" type="datetime1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1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5834-2CCD-4E98-8471-EA07CD42C035}" type="datetime1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6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0208-8604-4A1F-9F38-22770E242816}" type="datetime1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96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5660-79E3-4033-9879-C3188BDC3D59}" type="datetime1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0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1BB7-8CAB-4828-8088-7C7003FD22EF}" type="datetime1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8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4157-A9A8-43F4-B33F-866EEF08CEDC}" type="datetime1">
              <a:rPr lang="ru-RU" smtClean="0"/>
              <a:t>26.07.2022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2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948D-2442-44FC-9D60-A7903693BD54}" type="datetime1">
              <a:rPr lang="ru-RU" smtClean="0"/>
              <a:t>26.07.2022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1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9340-E93B-42E5-9CD3-24C3CF399A90}" type="datetime1">
              <a:rPr lang="ru-RU" smtClean="0"/>
              <a:t>26.07.2022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0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D92-3A6D-48D3-839C-70D097257F6B}" type="datetime1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7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5024-D9C0-4D01-9B0D-3A534FCE0560}" type="datetime1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1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AFE3-DB87-447C-9375-27B2E3F80DCD}" type="datetime1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1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136904" cy="3960440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00B050"/>
                </a:solidFill>
                <a:latin typeface="Montserrat "/>
              </a:rPr>
              <a:t/>
            </a:r>
            <a:br>
              <a:rPr lang="ru-RU" sz="3800" b="1" dirty="0" smtClean="0">
                <a:solidFill>
                  <a:srgbClr val="00B050"/>
                </a:solidFill>
                <a:latin typeface="Montserrat "/>
              </a:rPr>
            </a:br>
            <a:r>
              <a:rPr lang="ru-RU" b="1" i="1" dirty="0" smtClean="0">
                <a:solidFill>
                  <a:srgbClr val="00B050"/>
                </a:solidFill>
                <a:latin typeface="Montserrat "/>
              </a:rPr>
              <a:t>«</a:t>
            </a:r>
            <a:r>
              <a:rPr lang="ru-RU" b="1" i="1" dirty="0">
                <a:solidFill>
                  <a:srgbClr val="00B050"/>
                </a:solidFill>
                <a:latin typeface="Montserrat "/>
              </a:rPr>
              <a:t>Давайте жить </a:t>
            </a:r>
            <a:r>
              <a:rPr lang="ru-RU" b="1" i="1" dirty="0" smtClean="0">
                <a:solidFill>
                  <a:srgbClr val="00B050"/>
                </a:solidFill>
                <a:latin typeface="Montserrat "/>
              </a:rPr>
              <a:t>дружно!»</a:t>
            </a:r>
            <a:br>
              <a:rPr lang="ru-RU" b="1" i="1" dirty="0" smtClean="0">
                <a:solidFill>
                  <a:srgbClr val="00B050"/>
                </a:solidFill>
                <a:latin typeface="Montserrat "/>
              </a:rPr>
            </a:br>
            <a:r>
              <a:rPr lang="ru-RU" b="1" i="1" dirty="0" smtClean="0">
                <a:solidFill>
                  <a:srgbClr val="00B050"/>
                </a:solidFill>
                <a:latin typeface="Montserrat "/>
              </a:rPr>
              <a:t/>
            </a:r>
            <a:br>
              <a:rPr lang="ru-RU" b="1" i="1" dirty="0" smtClean="0">
                <a:solidFill>
                  <a:srgbClr val="00B050"/>
                </a:solidFill>
                <a:latin typeface="Montserrat "/>
              </a:rPr>
            </a:br>
            <a:endParaRPr lang="ru-RU" sz="3800" b="1" dirty="0">
              <a:solidFill>
                <a:srgbClr val="00B050"/>
              </a:solidFill>
              <a:latin typeface="Montserrat 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805264"/>
            <a:ext cx="6400800" cy="744488"/>
          </a:xfrm>
        </p:spPr>
        <p:txBody>
          <a:bodyPr>
            <a:normAutofit fontScale="92500" lnSpcReduction="20000"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Montserrat "/>
              </a:rPr>
              <a:t>Инициативный проект</a:t>
            </a:r>
            <a:endParaRPr lang="ru-RU" sz="2500" dirty="0">
              <a:solidFill>
                <a:srgbClr val="002060"/>
              </a:solidFill>
              <a:latin typeface="Montserrat 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Montserrat "/>
              </a:rPr>
              <a:t>2023 год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240" t="40166" r="60436" b="12732"/>
          <a:stretch/>
        </p:blipFill>
        <p:spPr bwMode="auto">
          <a:xfrm>
            <a:off x="7020272" y="306537"/>
            <a:ext cx="1609725" cy="161925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606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4" y="643954"/>
            <a:ext cx="70231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0888"/>
            <a:ext cx="8640960" cy="510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089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67314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Montserrat "/>
              </a:rPr>
              <a:t>ВИЗУАЛИЗАЦИЯ ПРОЕКТА</a:t>
            </a:r>
            <a:endParaRPr lang="ru-RU" sz="3000" b="1" dirty="0">
              <a:latin typeface="Montserrat 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111" y="1772817"/>
            <a:ext cx="3057148" cy="6480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9" name="Picture 3" descr="F:\ИБ 2023\Фигуры\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629150" cy="49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78" y="1556792"/>
            <a:ext cx="3932070" cy="4813367"/>
          </a:xfrm>
        </p:spPr>
      </p:pic>
    </p:spTree>
    <p:extLst>
      <p:ext uri="{BB962C8B-B14F-4D97-AF65-F5344CB8AC3E}">
        <p14:creationId xmlns:p14="http://schemas.microsoft.com/office/powerpoint/2010/main" val="1704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37976"/>
            <a:ext cx="8229600" cy="4525963"/>
          </a:xfrm>
        </p:spPr>
        <p:txBody>
          <a:bodyPr>
            <a:normAutofit/>
          </a:bodyPr>
          <a:lstStyle/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Montserrat "/>
                <a:ea typeface="Calibri"/>
              </a:rPr>
              <a:t>Средства на содержание </a:t>
            </a:r>
            <a:r>
              <a:rPr lang="ru-RU" sz="2400" dirty="0" smtClean="0">
                <a:latin typeface="Montserrat "/>
                <a:ea typeface="Calibri"/>
              </a:rPr>
              <a:t>установленных элементов предусмотрены </a:t>
            </a:r>
            <a:r>
              <a:rPr lang="ru-RU" sz="2400" dirty="0">
                <a:latin typeface="Montserrat "/>
                <a:ea typeface="Calibri"/>
              </a:rPr>
              <a:t>муниципальной программой  </a:t>
            </a:r>
            <a:r>
              <a:rPr lang="ru-RU" sz="2400" dirty="0" smtClean="0">
                <a:latin typeface="Montserrat "/>
                <a:ea typeface="Times New Roman"/>
              </a:rPr>
              <a:t>«Формирование комфортной среды городского </a:t>
            </a:r>
            <a:r>
              <a:rPr lang="ru-RU" sz="2400" dirty="0">
                <a:latin typeface="Montserrat "/>
                <a:ea typeface="Times New Roman"/>
              </a:rPr>
              <a:t>поселения </a:t>
            </a:r>
            <a:r>
              <a:rPr lang="ru-RU" sz="2400" dirty="0" smtClean="0">
                <a:latin typeface="Montserrat "/>
                <a:ea typeface="Times New Roman"/>
              </a:rPr>
              <a:t>Малиновский»</a:t>
            </a:r>
            <a:endParaRPr lang="ru-RU" sz="2400" dirty="0">
              <a:latin typeface="Montserrat 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6064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Montserrat "/>
                <a:ea typeface="+mj-ea"/>
                <a:cs typeface="+mj-cs"/>
              </a:rPr>
              <a:t>Описание дальнейшего развития инициативного проекта после завершения финансирования</a:t>
            </a:r>
            <a:endParaRPr lang="ru-RU" sz="3000" b="1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355057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69218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Montserrat "/>
              </a:rPr>
              <a:t>ПОЛНАЯ СТОИМОСТЬ ПРОЕКТА</a:t>
            </a:r>
            <a:endParaRPr lang="ru-RU" sz="3000" b="1" dirty="0">
              <a:latin typeface="Montserrat 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573830"/>
              </p:ext>
            </p:extLst>
          </p:nvPr>
        </p:nvGraphicFramePr>
        <p:xfrm>
          <a:off x="683568" y="1628800"/>
          <a:ext cx="7272808" cy="2364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101"/>
                <a:gridCol w="4636415"/>
                <a:gridCol w="1727292"/>
              </a:tblGrid>
              <a:tr h="717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"/>
                        </a:rPr>
                        <a:t>№п/п</a:t>
                      </a:r>
                      <a:endParaRPr lang="ru-RU" sz="12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"/>
                        </a:rPr>
                        <a:t>Виды затрат</a:t>
                      </a:r>
                      <a:endParaRPr lang="ru-RU" sz="12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"/>
                        </a:rPr>
                        <a:t>Полная стоимость проекта (руб.)</a:t>
                      </a:r>
                      <a:endParaRPr lang="ru-RU" sz="12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363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 "/>
                        </a:rPr>
                        <a:t>1</a:t>
                      </a:r>
                      <a:endParaRPr lang="ru-RU" sz="14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tserrat "/>
                          <a:ea typeface="+mn-ea"/>
                          <a:cs typeface="+mn-cs"/>
                        </a:rPr>
                        <a:t>Закупка</a:t>
                      </a:r>
                      <a:r>
                        <a:rPr lang="ru-RU" sz="1400" baseline="0" dirty="0" smtClean="0">
                          <a:effectLst/>
                          <a:latin typeface="Montserrat "/>
                          <a:ea typeface="+mn-ea"/>
                          <a:cs typeface="+mn-cs"/>
                        </a:rPr>
                        <a:t> малых архитектурных форм</a:t>
                      </a:r>
                      <a:endParaRPr lang="ru-RU" sz="14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tserrat "/>
                        </a:rPr>
                        <a:t>864 290,00</a:t>
                      </a:r>
                      <a:endParaRPr lang="ru-RU" sz="14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2946" marR="52946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202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tserrat "/>
                          <a:ea typeface="+mn-ea"/>
                          <a:cs typeface="+mn-cs"/>
                        </a:rPr>
                        <a:t>2</a:t>
                      </a:r>
                      <a:endParaRPr lang="ru-RU" sz="14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Montserrat "/>
                        </a:rPr>
                        <a:t>Недежный</a:t>
                      </a:r>
                      <a:r>
                        <a:rPr lang="ru-RU" sz="1400" dirty="0" smtClean="0">
                          <a:effectLst/>
                          <a:latin typeface="Montserrat "/>
                        </a:rPr>
                        <a:t> вклад</a:t>
                      </a:r>
                      <a:r>
                        <a:rPr lang="ru-RU" sz="1400" baseline="0" dirty="0" smtClean="0">
                          <a:effectLst/>
                          <a:latin typeface="Montserrat "/>
                        </a:rPr>
                        <a:t> (трудовое участие) по монтажу и установке оборудования</a:t>
                      </a:r>
                      <a:endParaRPr lang="ru-RU" sz="14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tserrat "/>
                          <a:ea typeface="+mn-ea"/>
                          <a:cs typeface="+mn-cs"/>
                        </a:rPr>
                        <a:t>2 922,88</a:t>
                      </a:r>
                      <a:endParaRPr lang="ru-RU" sz="14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202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Montserrat "/>
                        </a:rPr>
                        <a:t> </a:t>
                      </a:r>
                      <a:endParaRPr lang="ru-RU" sz="140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 "/>
                        </a:rPr>
                        <a:t>ИТОГО по проекту</a:t>
                      </a:r>
                      <a:endParaRPr lang="ru-RU" sz="14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ontserrat "/>
                          <a:ea typeface="Calibri"/>
                          <a:cs typeface="Times New Roman"/>
                        </a:rPr>
                        <a:t>867 212,88</a:t>
                      </a:r>
                      <a:endParaRPr lang="ru-RU" sz="14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4149080"/>
            <a:ext cx="7776864" cy="179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Montserrat "/>
              </a:rPr>
              <a:t>В том числе: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latin typeface="Montserrat "/>
              </a:rPr>
              <a:t>Средства </a:t>
            </a:r>
            <a:r>
              <a:rPr lang="ru-RU" dirty="0" smtClean="0">
                <a:latin typeface="Montserrat "/>
              </a:rPr>
              <a:t>бюджета муниципального </a:t>
            </a:r>
            <a:r>
              <a:rPr lang="ru-RU" dirty="0">
                <a:latin typeface="Montserrat "/>
              </a:rPr>
              <a:t>образования </a:t>
            </a:r>
            <a:r>
              <a:rPr lang="ru-RU" dirty="0" smtClean="0">
                <a:latin typeface="Montserrat "/>
              </a:rPr>
              <a:t>– 812 290,00</a:t>
            </a:r>
            <a:r>
              <a:rPr lang="ru-RU" dirty="0" smtClean="0">
                <a:latin typeface="Montserrat "/>
                <a:cs typeface="Times New Roman" pitchFamily="18" charset="0"/>
              </a:rPr>
              <a:t> </a:t>
            </a:r>
            <a:r>
              <a:rPr lang="ru-RU" dirty="0">
                <a:latin typeface="Montserrat "/>
                <a:cs typeface="Times New Roman" pitchFamily="18" charset="0"/>
              </a:rPr>
              <a:t>рублей</a:t>
            </a:r>
          </a:p>
          <a:p>
            <a:pPr lvl="0"/>
            <a:r>
              <a:rPr lang="ru-RU" dirty="0" smtClean="0">
                <a:latin typeface="Montserrat "/>
                <a:cs typeface="Times New Roman" pitchFamily="18" charset="0"/>
              </a:rPr>
              <a:t>Инициативные платежи физических </a:t>
            </a:r>
            <a:r>
              <a:rPr lang="ru-RU" dirty="0">
                <a:latin typeface="Montserrat "/>
                <a:cs typeface="Times New Roman" pitchFamily="18" charset="0"/>
              </a:rPr>
              <a:t>лиц (граждан) – </a:t>
            </a:r>
            <a:r>
              <a:rPr lang="ru-RU" dirty="0" smtClean="0">
                <a:latin typeface="Montserrat "/>
                <a:cs typeface="Times New Roman" pitchFamily="18" charset="0"/>
              </a:rPr>
              <a:t>40 000,00 </a:t>
            </a:r>
            <a:r>
              <a:rPr lang="ru-RU" dirty="0">
                <a:latin typeface="Montserrat "/>
                <a:cs typeface="Times New Roman" pitchFamily="18" charset="0"/>
              </a:rPr>
              <a:t>рублей</a:t>
            </a:r>
          </a:p>
          <a:p>
            <a:pPr lvl="0"/>
            <a:r>
              <a:rPr lang="ru-RU" dirty="0" smtClean="0">
                <a:latin typeface="Montserrat "/>
                <a:cs typeface="Times New Roman" pitchFamily="18" charset="0"/>
              </a:rPr>
              <a:t>Инициативные платежи юридических </a:t>
            </a:r>
            <a:r>
              <a:rPr lang="ru-RU" dirty="0">
                <a:latin typeface="Montserrat "/>
                <a:cs typeface="Times New Roman" pitchFamily="18" charset="0"/>
              </a:rPr>
              <a:t>лиц, индивидуальных предпринимателей – </a:t>
            </a:r>
            <a:r>
              <a:rPr lang="ru-RU" dirty="0" smtClean="0">
                <a:latin typeface="Montserrat "/>
                <a:cs typeface="Times New Roman" pitchFamily="18" charset="0"/>
              </a:rPr>
              <a:t>12 000,00 </a:t>
            </a:r>
            <a:r>
              <a:rPr lang="ru-RU" dirty="0">
                <a:latin typeface="Montserrat "/>
                <a:cs typeface="Times New Roman" pitchFamily="18" charset="0"/>
              </a:rPr>
              <a:t>рублей</a:t>
            </a:r>
          </a:p>
          <a:p>
            <a:pPr lvl="0"/>
            <a:endParaRPr lang="ru-RU" dirty="0">
              <a:latin typeface="Montserrat 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548680"/>
            <a:ext cx="3877048" cy="172819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Montserrat "/>
              </a:rPr>
              <a:t>Инициативный проект «Давайте жить дружно!» </a:t>
            </a:r>
            <a:br>
              <a:rPr lang="ru-RU" dirty="0" smtClean="0">
                <a:latin typeface="Montserrat "/>
              </a:rPr>
            </a:br>
            <a:endParaRPr lang="ru-RU" dirty="0">
              <a:latin typeface="Montserrat 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2420888"/>
            <a:ext cx="3384376" cy="30963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Территория реализации проекта: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Ханты-Мансийский АО-Югра, Советский район, г.п. Малиновский,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мини-парке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«Радуга жизни»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5" t="-1531"/>
          <a:stretch/>
        </p:blipFill>
        <p:spPr>
          <a:xfrm>
            <a:off x="1043608" y="914400"/>
            <a:ext cx="4104456" cy="5639520"/>
          </a:xfrm>
        </p:spPr>
      </p:pic>
    </p:spTree>
    <p:extLst>
      <p:ext uri="{BB962C8B-B14F-4D97-AF65-F5344CB8AC3E}">
        <p14:creationId xmlns:p14="http://schemas.microsoft.com/office/powerpoint/2010/main" val="84637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024744" cy="57606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Montserrat "/>
              </a:rPr>
              <a:t>ЦЕЛИ И ЗАДАЧИ ПРОЕКТА</a:t>
            </a:r>
            <a:endParaRPr lang="ru-RU" sz="3000" b="1" dirty="0">
              <a:latin typeface="Montserrat 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752528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комфортной среды и благоприятных условий для жителей городского  поселения Малиновский, повышение уровня внешнего благоустройства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территории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установка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малых архитектурных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форм: фигуры из стеклопластика  и игровой элемент (качели)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4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16632"/>
            <a:ext cx="3300984" cy="194421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"/>
                <a:cs typeface="Calibri Light" panose="020F0302020204030204" pitchFamily="34" charset="0"/>
              </a:rPr>
              <a:t>Обоснование необходимости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 "/>
                <a:cs typeface="Calibri Light" panose="020F0302020204030204" pitchFamily="34" charset="0"/>
              </a:rPr>
              <a:t>реализации проекта</a:t>
            </a:r>
            <a:endParaRPr lang="ru-RU" sz="2000" dirty="0">
              <a:latin typeface="Montserrat 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2204864"/>
            <a:ext cx="3600400" cy="3672408"/>
          </a:xfrm>
        </p:spPr>
        <p:txBody>
          <a:bodyPr>
            <a:normAutofit fontScale="55000" lnSpcReduction="20000"/>
          </a:bodyPr>
          <a:lstStyle/>
          <a:p>
            <a:pPr marL="68580" lvl="0" algn="just">
              <a:buClr>
                <a:srgbClr val="94C600"/>
              </a:buClr>
            </a:pPr>
            <a:r>
              <a:rPr lang="ru-RU" sz="2900" dirty="0" smtClean="0">
                <a:solidFill>
                  <a:srgbClr val="3E3D2D"/>
                </a:solidFill>
                <a:latin typeface="Montserrat "/>
              </a:rPr>
              <a:t>Малые архитектурные формы планируется </a:t>
            </a:r>
            <a:r>
              <a:rPr lang="ru-RU" sz="2900" dirty="0">
                <a:solidFill>
                  <a:srgbClr val="3E3D2D"/>
                </a:solidFill>
                <a:latin typeface="Montserrat "/>
              </a:rPr>
              <a:t>разместить </a:t>
            </a:r>
            <a:r>
              <a:rPr lang="ru-RU" sz="2900" dirty="0" smtClean="0">
                <a:solidFill>
                  <a:srgbClr val="3E3D2D"/>
                </a:solidFill>
                <a:latin typeface="Montserrat "/>
              </a:rPr>
              <a:t>в Мини-парке «Радуга жизни», рядом с детскими игровыми комплексами. </a:t>
            </a:r>
          </a:p>
          <a:p>
            <a:pPr marL="68580" lvl="0" algn="just">
              <a:buClr>
                <a:srgbClr val="94C600"/>
              </a:buClr>
            </a:pPr>
            <a:r>
              <a:rPr lang="ru-RU" sz="2900" dirty="0" smtClean="0">
                <a:solidFill>
                  <a:srgbClr val="3E3D2D"/>
                </a:solidFill>
                <a:latin typeface="Montserrat "/>
              </a:rPr>
              <a:t>На </a:t>
            </a:r>
            <a:r>
              <a:rPr lang="ru-RU" sz="2900" dirty="0">
                <a:solidFill>
                  <a:srgbClr val="3E3D2D"/>
                </a:solidFill>
                <a:latin typeface="Montserrat "/>
              </a:rPr>
              <a:t>сегодняшний день </a:t>
            </a:r>
            <a:r>
              <a:rPr lang="ru-RU" sz="2900" dirty="0" smtClean="0">
                <a:solidFill>
                  <a:srgbClr val="3E3D2D"/>
                </a:solidFill>
                <a:latin typeface="Montserrat "/>
              </a:rPr>
              <a:t>часть </a:t>
            </a:r>
            <a:r>
              <a:rPr lang="ru-RU" sz="2900" dirty="0">
                <a:solidFill>
                  <a:srgbClr val="3E3D2D"/>
                </a:solidFill>
                <a:latin typeface="Montserrat "/>
              </a:rPr>
              <a:t>территории в Мини-парке «Радуга-жизни</a:t>
            </a:r>
            <a:r>
              <a:rPr lang="ru-RU" sz="2900" dirty="0" smtClean="0">
                <a:solidFill>
                  <a:srgbClr val="3E3D2D"/>
                </a:solidFill>
                <a:latin typeface="Montserrat "/>
              </a:rPr>
              <a:t>» не используется, дополнительная установка малых архитектурных форм будет дополнением игровых зон в парке. Мини-парк «Радуга жизни» обустроен в 2022 году в рамках национального проекта «Формирование комфортной  городской среды».</a:t>
            </a:r>
            <a:endParaRPr lang="ru-RU" sz="2900" dirty="0">
              <a:solidFill>
                <a:srgbClr val="3E3D2D"/>
              </a:solidFill>
              <a:latin typeface="Montserrat 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824536" cy="3024336"/>
          </a:xfrm>
        </p:spPr>
      </p:pic>
      <p:pic>
        <p:nvPicPr>
          <p:cNvPr id="2051" name="Picture 3" descr="C:\Users\Админ\Desktop\Мини парк\IMG20220722124538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824536" cy="340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4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764704"/>
            <a:ext cx="7776865" cy="601136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latin typeface="Montserrat "/>
              </a:rPr>
              <a:t>СХЕМА РАЗМЕЩЕНИЯ</a:t>
            </a:r>
            <a:br>
              <a:rPr lang="ru-RU" sz="3000" b="1" dirty="0" smtClean="0">
                <a:latin typeface="Montserrat "/>
              </a:rPr>
            </a:br>
            <a:endParaRPr lang="ru-RU" sz="3000" b="1" dirty="0">
              <a:latin typeface="Montserrat 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4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19081244">
            <a:off x="5668536" y="2798923"/>
            <a:ext cx="334396" cy="1814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556" y="1700808"/>
            <a:ext cx="806489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Детский уголок  на выбранной территории будет востребован всеми жителями и гостями городского поселения. 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благополучателей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472 человек.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73143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Montserrat "/>
                <a:ea typeface="+mj-ea"/>
                <a:cs typeface="+mj-cs"/>
              </a:rPr>
              <a:t>КОЛИЧЕСТВО БЛАГОПОЛУЧАТЕЛЕЙ</a:t>
            </a:r>
            <a:endParaRPr lang="ru-RU" sz="3000" b="1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427149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609" y="1124744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algn="just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настоящее время в культурном центре поселения отсутствуют красочные элементы детской тематики. Установленные в настоящее время детские игровые элементы не имеют функции аналогов качели, при этом вблизи территории реализации проекта находится детское учреждение, поэтому установка малых архитектурных форм будут востребованы детьми дошкольного и младшего школьного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16858"/>
            <a:ext cx="5616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Montserrat "/>
                <a:ea typeface="+mj-ea"/>
                <a:cs typeface="+mj-cs"/>
              </a:rPr>
              <a:t>ОПИСАНИЕ ПРОЕКТА</a:t>
            </a:r>
            <a:endParaRPr lang="ru-RU" sz="3000" b="1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322032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653" y="970856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 включает в себя: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установка малых архитектурных форм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количестве трёх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фигур героев мультфильма «Приключение кота Леопольда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качели «Гнездо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формирование чувства гражданской инициативы и ответственности за социальную обстановку на территории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поселения;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формирование у населения практического опыта социально значимой деятельности и взаимодействия с органами власти в целях решения актуальных социальных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6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556" y="2060848"/>
            <a:ext cx="8064896" cy="358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комфортная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безопасная среда для жизни;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условий организации детского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отдыха;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ривлекательность мини-парка «Радуга жизни» для гостей и жителей поселения;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тимулирование детей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просмотру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советско-российских мультфильмов и прочтению детской литературы;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младшего поколения на примере героев мультипликационного фильма.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1685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Montserrat "/>
                <a:ea typeface="+mj-ea"/>
                <a:cs typeface="+mj-cs"/>
              </a:rPr>
              <a:t>ОЖИДАЕМЫЕ РЕЗУЛЬТАТЫ ОТ РЕАЛИЗАЦИИ ПРОЕКТА</a:t>
            </a:r>
            <a:endParaRPr lang="ru-RU" sz="3000" b="1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639131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421</Words>
  <Application>Microsoft Office PowerPoint</Application>
  <PresentationFormat>Экран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«Давайте жить дружно!»  </vt:lpstr>
      <vt:lpstr>Инициативный проект «Давайте жить дружно!»  </vt:lpstr>
      <vt:lpstr>ЦЕЛИ И ЗАДАЧИ ПРОЕКТА</vt:lpstr>
      <vt:lpstr>Обоснование необходимости реализации проекта</vt:lpstr>
      <vt:lpstr>СХЕМА РАЗМЕЩЕНИЯ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ВИЗУАЛИЗАЦИЯ ПРОЕКТА</vt:lpstr>
      <vt:lpstr>Презентация PowerPoint</vt:lpstr>
      <vt:lpstr>ПОЛНАЯ СТОИМОСТЬ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Обустройство пешеходной зоны на улице Спортивной в городском поселении Малиновский</dc:title>
  <dc:creator>Админ</dc:creator>
  <cp:lastModifiedBy>Пользователь</cp:lastModifiedBy>
  <cp:revision>72</cp:revision>
  <dcterms:created xsi:type="dcterms:W3CDTF">2021-01-05T15:35:50Z</dcterms:created>
  <dcterms:modified xsi:type="dcterms:W3CDTF">2022-07-26T06:29:47Z</dcterms:modified>
</cp:coreProperties>
</file>