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69" r:id="rId6"/>
    <p:sldId id="263" r:id="rId7"/>
    <p:sldId id="278" r:id="rId8"/>
    <p:sldId id="277" r:id="rId9"/>
    <p:sldId id="268" r:id="rId10"/>
    <p:sldId id="267" r:id="rId11"/>
    <p:sldId id="26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07C6-A763-4D1A-B0B3-965C59BF0D0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CD10-4A8A-47A7-A7E7-BA4167D58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0CB-1EAD-414D-B64C-B05FCBF9FC8D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4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92E8-ED73-4E29-9E54-BE4AA0CE590F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834-2CCD-4E98-8471-EA07CD42C035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6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0208-8604-4A1F-9F38-22770E242816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5660-79E3-4033-9879-C3188BDC3D59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0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1BB7-8CAB-4828-8088-7C7003FD22EF}" type="datetime1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8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4157-A9A8-43F4-B33F-866EEF08CEDC}" type="datetime1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948D-2442-44FC-9D60-A7903693BD54}" type="datetime1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1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9340-E93B-42E5-9CD3-24C3CF399A90}" type="datetime1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D92-3A6D-48D3-839C-70D097257F6B}" type="datetime1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5024-D9C0-4D01-9B0D-3A534FCE0560}" type="datetime1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1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AFE3-DB87-447C-9375-27B2E3F80DCD}" type="datetime1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1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645" y="1700808"/>
            <a:ext cx="6499056" cy="2808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tserrat "/>
              </a:rPr>
              <a:t>Устройство </a:t>
            </a:r>
            <a:r>
              <a:rPr lang="ru-RU" dirty="0" err="1" smtClean="0">
                <a:latin typeface="Montserrat "/>
              </a:rPr>
              <a:t>экопарковки</a:t>
            </a:r>
            <a:r>
              <a:rPr lang="ru-RU" dirty="0" smtClean="0">
                <a:latin typeface="Montserrat "/>
              </a:rPr>
              <a:t/>
            </a:r>
            <a:br>
              <a:rPr lang="ru-RU" dirty="0" smtClean="0">
                <a:latin typeface="Montserrat "/>
              </a:rPr>
            </a:br>
            <a:r>
              <a:rPr lang="ru-RU" dirty="0" smtClean="0">
                <a:latin typeface="Montserrat "/>
              </a:rPr>
              <a:t> в районе детского сада «Улыбка» в городском поселении Малиновский</a:t>
            </a:r>
            <a:endParaRPr lang="ru-RU" dirty="0">
              <a:latin typeface="Montserrat 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45224"/>
            <a:ext cx="6400800" cy="110452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1"/>
                </a:solidFill>
                <a:latin typeface="Montserrat "/>
              </a:rPr>
              <a:t>Инициативный проект</a:t>
            </a:r>
          </a:p>
          <a:p>
            <a:r>
              <a:rPr lang="ru-RU" sz="2500" dirty="0" smtClean="0">
                <a:solidFill>
                  <a:schemeClr val="tx1"/>
                </a:solidFill>
                <a:latin typeface="Montserrat "/>
              </a:rPr>
              <a:t>2023 год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240" t="40166" r="60436" b="12732"/>
          <a:stretch/>
        </p:blipFill>
        <p:spPr bwMode="auto">
          <a:xfrm>
            <a:off x="7020272" y="306537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0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5709" t="14969" r="31557" b="22412"/>
          <a:stretch/>
        </p:blipFill>
        <p:spPr bwMode="auto">
          <a:xfrm>
            <a:off x="4386322" y="1628800"/>
            <a:ext cx="407411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C:\Users\User\Desktop\original-925x925-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8" y="1052736"/>
            <a:ext cx="3683917" cy="42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4" y="643954"/>
            <a:ext cx="70231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08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67314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ВИЗУАЛИЗАЦИЯ ПРОЕКТА</a:t>
            </a:r>
            <a:endParaRPr lang="ru-RU" sz="3000" b="1" dirty="0">
              <a:latin typeface="Montserrat 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111" y="1772817"/>
            <a:ext cx="3057148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416824" cy="4773700"/>
          </a:xfrm>
        </p:spPr>
      </p:pic>
    </p:spTree>
    <p:extLst>
      <p:ext uri="{BB962C8B-B14F-4D97-AF65-F5344CB8AC3E}">
        <p14:creationId xmlns:p14="http://schemas.microsoft.com/office/powerpoint/2010/main" val="1704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37976"/>
            <a:ext cx="8229600" cy="4525963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Montserrat "/>
                <a:ea typeface="Calibri"/>
              </a:rPr>
              <a:t>Средства на содержание </a:t>
            </a:r>
            <a:r>
              <a:rPr lang="ru-RU" sz="2400" dirty="0" err="1" smtClean="0">
                <a:latin typeface="Montserrat "/>
                <a:ea typeface="Calibri"/>
              </a:rPr>
              <a:t>экопарковки</a:t>
            </a:r>
            <a:r>
              <a:rPr lang="ru-RU" sz="2400" dirty="0" smtClean="0">
                <a:latin typeface="Montserrat "/>
                <a:ea typeface="Calibri"/>
              </a:rPr>
              <a:t> предусмотрены </a:t>
            </a:r>
            <a:r>
              <a:rPr lang="ru-RU" sz="2400" dirty="0">
                <a:latin typeface="Montserrat "/>
                <a:ea typeface="Calibri"/>
              </a:rPr>
              <a:t>муниципальной программой </a:t>
            </a:r>
            <a:r>
              <a:rPr lang="ru-RU" sz="2400" dirty="0" smtClean="0">
                <a:latin typeface="Montserrat "/>
                <a:ea typeface="Times New Roman"/>
              </a:rPr>
              <a:t>«Развитие улично-дорожной сети городского поселения Малиновский». </a:t>
            </a:r>
            <a:endParaRPr lang="ru-RU" sz="2400" dirty="0">
              <a:latin typeface="Montserrat 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Описание дальнейшего развития инициативного проекта после завершения финансирования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55057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548680"/>
            <a:ext cx="3300984" cy="1512168"/>
          </a:xfrm>
        </p:spPr>
        <p:txBody>
          <a:bodyPr>
            <a:noAutofit/>
          </a:bodyPr>
          <a:lstStyle/>
          <a:p>
            <a:r>
              <a:rPr lang="ru-RU" dirty="0">
                <a:latin typeface="Montserrat "/>
              </a:rPr>
              <a:t>Обустройство парковочных мест для МАДОУ </a:t>
            </a:r>
            <a:r>
              <a:rPr lang="ru-RU" dirty="0" smtClean="0">
                <a:latin typeface="Montserrat "/>
              </a:rPr>
              <a:t>«</a:t>
            </a:r>
            <a:r>
              <a:rPr lang="ru-RU" dirty="0">
                <a:latin typeface="Montserrat "/>
              </a:rPr>
              <a:t>Улыбка» в г.п. Малиновский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276872"/>
            <a:ext cx="3024336" cy="324036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Место расположения: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</a:rPr>
              <a:t>Ханты-Мансийский АО-Югра, Советский район, г.п. Малиновский, улица </a:t>
            </a:r>
            <a:r>
              <a:rPr lang="ru-RU" sz="1800" dirty="0" smtClean="0">
                <a:solidFill>
                  <a:srgbClr val="000000"/>
                </a:solidFill>
                <a:latin typeface="Montserrat "/>
                <a:ea typeface="Times New Roman"/>
              </a:rPr>
              <a:t> Ленина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256584" cy="338437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2" y="188640"/>
            <a:ext cx="5282480" cy="309634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463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5760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ЦЕЛИ И ЗАДАЧИ ПРОЕКТА</a:t>
            </a:r>
            <a:endParaRPr lang="ru-RU" sz="3000" b="1" dirty="0">
              <a:latin typeface="Montserrat 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992888" cy="477989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Montserrat "/>
                <a:ea typeface="Calibri"/>
              </a:rPr>
              <a:t>Цель - обеспечение безопасности дорожного движения, создание </a:t>
            </a:r>
            <a:r>
              <a:rPr lang="ru-RU" sz="2600" dirty="0">
                <a:solidFill>
                  <a:srgbClr val="000000"/>
                </a:solidFill>
                <a:latin typeface="Montserrat "/>
                <a:ea typeface="Times New Roman"/>
              </a:rPr>
              <a:t>комфортных условий жизнедеятельности в городском </a:t>
            </a:r>
            <a:r>
              <a:rPr lang="ru-RU" sz="2600" dirty="0" smtClean="0">
                <a:solidFill>
                  <a:srgbClr val="000000"/>
                </a:solidFill>
                <a:latin typeface="Montserrat "/>
                <a:ea typeface="Times New Roman"/>
              </a:rPr>
              <a:t>поселении для автолюбителей, для родителей  воспитанников детского сада, так и пациентов педиатрического участка врачебной амбулатории</a:t>
            </a:r>
          </a:p>
          <a:p>
            <a:pPr algn="just">
              <a:spcAft>
                <a:spcPts val="0"/>
              </a:spcAft>
            </a:pPr>
            <a:endParaRPr lang="ru-RU" sz="2600" dirty="0">
              <a:latin typeface="Montserrat "/>
              <a:ea typeface="Times New Roman"/>
            </a:endParaRPr>
          </a:p>
          <a:p>
            <a:pPr algn="just"/>
            <a:r>
              <a:rPr lang="ru-RU" sz="2600" dirty="0">
                <a:solidFill>
                  <a:srgbClr val="000000"/>
                </a:solidFill>
                <a:latin typeface="Montserrat "/>
                <a:ea typeface="Calibri"/>
              </a:rPr>
              <a:t>Задачи – устройство </a:t>
            </a:r>
            <a:r>
              <a:rPr lang="ru-RU" sz="2600" dirty="0" err="1" smtClean="0">
                <a:solidFill>
                  <a:srgbClr val="000000"/>
                </a:solidFill>
                <a:latin typeface="Montserrat "/>
                <a:ea typeface="Calibri"/>
              </a:rPr>
              <a:t>экопарковки</a:t>
            </a:r>
            <a:endParaRPr lang="ru-RU" sz="2600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25635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300984" cy="122413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  <a:cs typeface="Calibri Light" panose="020F0302020204030204" pitchFamily="34" charset="0"/>
              </a:rPr>
              <a:t>Обоснование необходимости благоустройства данной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"/>
                <a:cs typeface="Calibri Light" panose="020F0302020204030204" pitchFamily="34" charset="0"/>
              </a:rPr>
              <a:t>территории</a:t>
            </a:r>
            <a:endParaRPr lang="ru-RU" sz="2000" dirty="0">
              <a:latin typeface="Montserrat 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1412776"/>
            <a:ext cx="3600400" cy="4464496"/>
          </a:xfrm>
        </p:spPr>
        <p:txBody>
          <a:bodyPr>
            <a:normAutofit fontScale="62500" lnSpcReduction="20000"/>
          </a:bodyPr>
          <a:lstStyle/>
          <a:p>
            <a:pPr marL="68580" lvl="0" algn="just">
              <a:buClr>
                <a:srgbClr val="94C600"/>
              </a:buClr>
            </a:pP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Парковочную зону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планируется разместить в части улицы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Ленина. </a:t>
            </a:r>
          </a:p>
          <a:p>
            <a:pPr marL="68580" lvl="0" algn="just">
              <a:buClr>
                <a:srgbClr val="94C600"/>
              </a:buClr>
            </a:pP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На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сегодняшний день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территория используется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родителями и сотрудниками учреждения, как парковка личного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автотранспорта.</a:t>
            </a:r>
          </a:p>
          <a:p>
            <a:pPr marL="68580" lvl="0" algn="just">
              <a:buClr>
                <a:srgbClr val="94C600"/>
              </a:buClr>
            </a:pP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 </a:t>
            </a:r>
            <a:endParaRPr lang="ru-RU" sz="2900" dirty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2900" dirty="0">
                <a:solidFill>
                  <a:srgbClr val="3E3D2D"/>
                </a:solidFill>
                <a:latin typeface="Montserrat "/>
              </a:rPr>
              <a:t>В весенний и летний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период маломобильным группам граждан и 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пешеходам с детскими колясками передвижение по пешеходной зоне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недоступно.</a:t>
            </a:r>
          </a:p>
          <a:p>
            <a:pPr marL="68580" lvl="0" algn="just">
              <a:buClr>
                <a:srgbClr val="94C600"/>
              </a:buClr>
            </a:pPr>
            <a:endParaRPr lang="ru-RU" sz="2900" dirty="0">
              <a:solidFill>
                <a:srgbClr val="3E3D2D"/>
              </a:solidFill>
              <a:latin typeface="Montserrat "/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sz="2900" dirty="0">
                <a:solidFill>
                  <a:srgbClr val="3E3D2D"/>
                </a:solidFill>
                <a:latin typeface="Montserrat "/>
              </a:rPr>
              <a:t>Участок </a:t>
            </a:r>
            <a:r>
              <a:rPr lang="ru-RU" sz="2900" dirty="0" smtClean="0">
                <a:solidFill>
                  <a:srgbClr val="3E3D2D"/>
                </a:solidFill>
                <a:latin typeface="Montserrat "/>
              </a:rPr>
              <a:t>находится в подтопляемой </a:t>
            </a:r>
            <a:r>
              <a:rPr lang="ru-RU" sz="2900" dirty="0">
                <a:solidFill>
                  <a:srgbClr val="3E3D2D"/>
                </a:solidFill>
                <a:latin typeface="Montserrat "/>
              </a:rPr>
              <a:t>зоне.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5112568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Админ\Desktop\Парковк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63057"/>
            <a:ext cx="5112567" cy="34063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925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764704"/>
            <a:ext cx="7776865" cy="60113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Montserrat "/>
              </a:rPr>
              <a:t>СХЕМА РАЗМЕЩЕНИЯ ПАРКОВКИ</a:t>
            </a:r>
            <a:endParaRPr lang="ru-RU" sz="3000" b="1" dirty="0">
              <a:latin typeface="Montserrat 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" y="1340769"/>
            <a:ext cx="83529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0183495">
            <a:off x="3575186" y="2796168"/>
            <a:ext cx="914400" cy="163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Парковка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853919">
            <a:off x="4386452" y="4749614"/>
            <a:ext cx="1249739" cy="440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Парковка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038610">
            <a:off x="4615816" y="2430867"/>
            <a:ext cx="1995275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амбулатории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6366" y="4788248"/>
            <a:ext cx="2093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Детский сад «Улыбка»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700808"/>
            <a:ext cx="806489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Парковка на выбранной территории будет востребована всеми жителями городского поселения. 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Количество </a:t>
            </a:r>
            <a:r>
              <a:rPr lang="ru-RU" sz="2400" dirty="0" err="1" smtClean="0">
                <a:solidFill>
                  <a:srgbClr val="3E3D2D"/>
                </a:solidFill>
                <a:latin typeface="Montserrat "/>
              </a:rPr>
              <a:t>благополучателей</a:t>
            </a: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 – 2300 человек. </a:t>
            </a:r>
            <a:endParaRPr lang="ru-RU" sz="2400" dirty="0">
              <a:solidFill>
                <a:srgbClr val="3E3D2D"/>
              </a:solidFill>
              <a:latin typeface="Montserrat 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400" dirty="0">
              <a:solidFill>
                <a:srgbClr val="3E3D2D"/>
              </a:solidFill>
              <a:latin typeface="Montserrat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3143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КОЛИЧЕСТВО БЛАГОПОЛУЧАТЕЛЕЙ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42714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609" y="112474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   </a:t>
            </a:r>
            <a:r>
              <a:rPr lang="ru-RU" sz="2400" b="1" dirty="0" smtClean="0">
                <a:solidFill>
                  <a:srgbClr val="3E3D2D"/>
                </a:solidFill>
                <a:latin typeface="Montserrat "/>
              </a:rPr>
              <a:t>Проект включает в себя: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Установка ливневого стока и колодца;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Устройство </a:t>
            </a:r>
            <a:r>
              <a:rPr lang="ru-RU" sz="2400" dirty="0" err="1" smtClean="0">
                <a:solidFill>
                  <a:srgbClr val="3E3D2D"/>
                </a:solidFill>
                <a:latin typeface="Montserrat "/>
              </a:rPr>
              <a:t>экопарковки</a:t>
            </a: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solidFill>
                  <a:srgbClr val="3E3D2D"/>
                </a:solidFill>
                <a:latin typeface="Montserrat "/>
              </a:rPr>
              <a:t>Демонтаж и установка опор освещения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400" dirty="0">
              <a:solidFill>
                <a:srgbClr val="3E3D2D"/>
              </a:solidFill>
              <a:latin typeface="Montserrat 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400" dirty="0">
              <a:solidFill>
                <a:srgbClr val="3E3D2D"/>
              </a:solidFill>
              <a:latin typeface="Montserrat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685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ОПИСАНИЕ ПРОЕКТА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322032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2060848"/>
            <a:ext cx="8064896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Montserrat "/>
                <a:cs typeface="Times New Roman"/>
              </a:rPr>
              <a:t>Безопасность </a:t>
            </a:r>
            <a:r>
              <a:rPr lang="ru-RU" sz="2400" dirty="0">
                <a:latin typeface="Montserrat "/>
                <a:cs typeface="Times New Roman"/>
              </a:rPr>
              <a:t>дорожного движения</a:t>
            </a:r>
            <a:r>
              <a:rPr lang="ru-RU" sz="2400" dirty="0" smtClean="0">
                <a:latin typeface="Montserrat "/>
                <a:cs typeface="Times New Roman"/>
              </a:rPr>
              <a:t>;</a:t>
            </a:r>
            <a:r>
              <a:rPr lang="ru-RU" sz="2400" dirty="0">
                <a:latin typeface="Montserrat "/>
              </a:rPr>
              <a:t> </a:t>
            </a:r>
            <a:endParaRPr lang="ru-RU" sz="2400" dirty="0" smtClean="0">
              <a:latin typeface="Montserrat 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Montserrat "/>
              </a:rPr>
              <a:t>Решение вопроса с </a:t>
            </a:r>
            <a:r>
              <a:rPr lang="ru-RU" sz="2400" dirty="0" err="1" smtClean="0">
                <a:latin typeface="Montserrat "/>
              </a:rPr>
              <a:t>подтопляемостью</a:t>
            </a:r>
            <a:r>
              <a:rPr lang="ru-RU" sz="2400" dirty="0" smtClean="0">
                <a:latin typeface="Montserrat "/>
              </a:rPr>
              <a:t> территории;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Montserrat "/>
              </a:rPr>
              <a:t>Оснащение парковочными местами, в том числе и маломобильных групп граждан для посетителей дошкольного учреждения;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dirty="0" smtClean="0">
                <a:latin typeface="Montserrat "/>
              </a:rPr>
              <a:t>Благоустройство центральной части городского поселения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Montserrat 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Montserrat 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685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Montserrat "/>
                <a:ea typeface="+mj-ea"/>
                <a:cs typeface="+mj-cs"/>
              </a:rPr>
              <a:t>ОЖИДАЕМЫЕ РЕЗУЛЬТАТЫ ОТ РЕАЛИЗАЦИИ ПРОЕКТА</a:t>
            </a:r>
            <a:endParaRPr lang="ru-RU" sz="3000" b="1" dirty="0"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63913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539402" cy="41782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71231"/>
            <a:ext cx="3528391" cy="4235843"/>
          </a:xfr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0231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57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241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Устройство экопарковки  в районе детского сада «Улыбка» в городском поселении Малиновский</vt:lpstr>
      <vt:lpstr>Обустройство парковочных мест для МАДОУ «Улыбка» в г.п. Малиновский</vt:lpstr>
      <vt:lpstr>ЦЕЛИ И ЗАДАЧИ ПРОЕКТА</vt:lpstr>
      <vt:lpstr>Обоснование необходимости благоустройства данной территории</vt:lpstr>
      <vt:lpstr>СХЕМА РАЗМЕЩЕНИЯ ПАРКОВКИ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пешеходной зоны на улице Спортивной в городском поселении Малиновский</dc:title>
  <dc:creator>Админ</dc:creator>
  <cp:lastModifiedBy>Пользователь</cp:lastModifiedBy>
  <cp:revision>53</cp:revision>
  <dcterms:created xsi:type="dcterms:W3CDTF">2021-01-05T15:35:50Z</dcterms:created>
  <dcterms:modified xsi:type="dcterms:W3CDTF">2022-07-26T06:36:46Z</dcterms:modified>
</cp:coreProperties>
</file>